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16" r:id="rId1"/>
  </p:sldMasterIdLst>
  <p:notesMasterIdLst>
    <p:notesMasterId r:id="rId18"/>
  </p:notesMasterIdLst>
  <p:handoutMasterIdLst>
    <p:handoutMasterId r:id="rId19"/>
  </p:handoutMasterIdLst>
  <p:sldIdLst>
    <p:sldId id="259" r:id="rId2"/>
    <p:sldId id="373" r:id="rId3"/>
    <p:sldId id="425" r:id="rId4"/>
    <p:sldId id="426" r:id="rId5"/>
    <p:sldId id="375" r:id="rId6"/>
    <p:sldId id="427" r:id="rId7"/>
    <p:sldId id="428" r:id="rId8"/>
    <p:sldId id="429" r:id="rId9"/>
    <p:sldId id="430" r:id="rId10"/>
    <p:sldId id="391" r:id="rId11"/>
    <p:sldId id="431" r:id="rId12"/>
    <p:sldId id="433" r:id="rId13"/>
    <p:sldId id="432" r:id="rId14"/>
    <p:sldId id="434" r:id="rId15"/>
    <p:sldId id="435" r:id="rId16"/>
    <p:sldId id="369" r:id="rId17"/>
  </p:sldIdLst>
  <p:sldSz cx="9144000" cy="6858000" type="screen4x3"/>
  <p:notesSz cx="7099300" cy="10234613"/>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C3312"/>
    <a:srgbClr val="CCFF33"/>
    <a:srgbClr val="009900"/>
    <a:srgbClr val="009ED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28" autoAdjust="0"/>
    <p:restoredTop sz="89928" autoAdjust="0"/>
  </p:normalViewPr>
  <p:slideViewPr>
    <p:cSldViewPr>
      <p:cViewPr>
        <p:scale>
          <a:sx n="102" d="100"/>
          <a:sy n="102" d="100"/>
        </p:scale>
        <p:origin x="-324" y="-372"/>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t" anchorCtr="0" compatLnSpc="1">
            <a:prstTxWarp prst="textNoShape">
              <a:avLst/>
            </a:prstTxWarp>
          </a:bodyPr>
          <a:lstStyle>
            <a:lvl1pPr defTabSz="946150">
              <a:defRPr sz="1200" smtClean="0"/>
            </a:lvl1pPr>
          </a:lstStyle>
          <a:p>
            <a:pPr>
              <a:defRPr/>
            </a:pPr>
            <a:endParaRPr lang="ru-RU"/>
          </a:p>
        </p:txBody>
      </p:sp>
      <p:sp>
        <p:nvSpPr>
          <p:cNvPr id="3" name="Date Placeholder 2"/>
          <p:cNvSpPr>
            <a:spLocks noGrp="1"/>
          </p:cNvSpPr>
          <p:nvPr>
            <p:ph type="dt" sz="quarter" idx="1"/>
          </p:nvPr>
        </p:nvSpPr>
        <p:spPr bwMode="auto">
          <a:xfrm>
            <a:off x="4021138"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t" anchorCtr="0" compatLnSpc="1">
            <a:prstTxWarp prst="textNoShape">
              <a:avLst/>
            </a:prstTxWarp>
          </a:bodyPr>
          <a:lstStyle>
            <a:lvl1pPr algn="r" defTabSz="946150">
              <a:defRPr sz="1200" smtClean="0"/>
            </a:lvl1pPr>
          </a:lstStyle>
          <a:p>
            <a:pPr>
              <a:defRPr/>
            </a:pPr>
            <a:fld id="{DAE506AF-DE1C-47D4-AB51-D97EF71523D0}" type="datetimeFigureOut">
              <a:rPr lang="fr-FR"/>
              <a:pPr>
                <a:defRPr/>
              </a:pPr>
              <a:t>20/06/2012</a:t>
            </a:fld>
            <a:endParaRPr lang="fr-FR"/>
          </a:p>
        </p:txBody>
      </p:sp>
      <p:sp>
        <p:nvSpPr>
          <p:cNvPr id="4" name="Footer Placeholder 3"/>
          <p:cNvSpPr>
            <a:spLocks noGrp="1"/>
          </p:cNvSpPr>
          <p:nvPr>
            <p:ph type="ftr" sz="quarter" idx="2"/>
          </p:nvPr>
        </p:nvSpPr>
        <p:spPr bwMode="auto">
          <a:xfrm>
            <a:off x="0"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b" anchorCtr="0" compatLnSpc="1">
            <a:prstTxWarp prst="textNoShape">
              <a:avLst/>
            </a:prstTxWarp>
          </a:bodyPr>
          <a:lstStyle>
            <a:lvl1pPr defTabSz="946150">
              <a:defRPr sz="1200" smtClean="0"/>
            </a:lvl1pPr>
          </a:lstStyle>
          <a:p>
            <a:pPr>
              <a:defRPr/>
            </a:pPr>
            <a:endParaRPr lang="ru-RU"/>
          </a:p>
        </p:txBody>
      </p:sp>
      <p:sp>
        <p:nvSpPr>
          <p:cNvPr id="5" name="Slide Number Placeholder 4"/>
          <p:cNvSpPr>
            <a:spLocks noGrp="1"/>
          </p:cNvSpPr>
          <p:nvPr>
            <p:ph type="sldNum" sz="quarter" idx="3"/>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b" anchorCtr="0" compatLnSpc="1">
            <a:prstTxWarp prst="textNoShape">
              <a:avLst/>
            </a:prstTxWarp>
          </a:bodyPr>
          <a:lstStyle>
            <a:lvl1pPr algn="r" defTabSz="946150">
              <a:defRPr sz="1200" smtClean="0"/>
            </a:lvl1pPr>
          </a:lstStyle>
          <a:p>
            <a:pPr>
              <a:defRPr/>
            </a:pPr>
            <a:fld id="{C57BD917-467E-46A2-8E19-27CA09F632EF}" type="slidenum">
              <a:rPr lang="fr-FR"/>
              <a:pPr>
                <a:defRPr/>
              </a:pPr>
              <a:t>‹N°›</a:t>
            </a:fld>
            <a:endParaRPr lang="fr-FR"/>
          </a:p>
        </p:txBody>
      </p:sp>
    </p:spTree>
    <p:extLst>
      <p:ext uri="{BB962C8B-B14F-4D97-AF65-F5344CB8AC3E}">
        <p14:creationId xmlns:p14="http://schemas.microsoft.com/office/powerpoint/2010/main" val="295545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t" anchorCtr="0" compatLnSpc="1">
            <a:prstTxWarp prst="textNoShape">
              <a:avLst/>
            </a:prstTxWarp>
          </a:bodyPr>
          <a:lstStyle>
            <a:lvl1pPr defTabSz="946150">
              <a:defRPr sz="1200" smtClean="0"/>
            </a:lvl1pPr>
          </a:lstStyle>
          <a:p>
            <a:pPr>
              <a:defRPr/>
            </a:pPr>
            <a:endParaRPr lang="ru-RU"/>
          </a:p>
        </p:txBody>
      </p:sp>
      <p:sp>
        <p:nvSpPr>
          <p:cNvPr id="3" name="Date Placeholder 2"/>
          <p:cNvSpPr>
            <a:spLocks noGrp="1"/>
          </p:cNvSpPr>
          <p:nvPr>
            <p:ph type="dt" idx="1"/>
          </p:nvPr>
        </p:nvSpPr>
        <p:spPr bwMode="auto">
          <a:xfrm>
            <a:off x="4021138" y="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t" anchorCtr="0" compatLnSpc="1">
            <a:prstTxWarp prst="textNoShape">
              <a:avLst/>
            </a:prstTxWarp>
          </a:bodyPr>
          <a:lstStyle>
            <a:lvl1pPr algn="r" defTabSz="946150">
              <a:defRPr sz="1200" smtClean="0"/>
            </a:lvl1pPr>
          </a:lstStyle>
          <a:p>
            <a:pPr>
              <a:defRPr/>
            </a:pPr>
            <a:fld id="{AC8F001F-C9A1-4117-BE8C-6F79C4243E0C}" type="datetimeFigureOut">
              <a:rPr lang="fr-FR"/>
              <a:pPr>
                <a:defRPr/>
              </a:pPr>
              <a:t>20/06/2012</a:t>
            </a:fld>
            <a:endParaRPr lang="fr-FR"/>
          </a:p>
        </p:txBody>
      </p:sp>
      <p:sp>
        <p:nvSpPr>
          <p:cNvPr id="4" name="Slide Image Placeholder 3"/>
          <p:cNvSpPr>
            <a:spLocks noGrp="1" noRot="1" noChangeAspect="1"/>
          </p:cNvSpPr>
          <p:nvPr>
            <p:ph type="sldImg" idx="2"/>
          </p:nvPr>
        </p:nvSpPr>
        <p:spPr>
          <a:xfrm>
            <a:off x="992188" y="768350"/>
            <a:ext cx="5116512" cy="3836988"/>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Notes Placeholder 4"/>
          <p:cNvSpPr>
            <a:spLocks noGrp="1"/>
          </p:cNvSpPr>
          <p:nvPr>
            <p:ph type="body" sz="quarter" idx="3"/>
          </p:nvPr>
        </p:nvSpPr>
        <p:spPr bwMode="auto">
          <a:xfrm>
            <a:off x="709613" y="4860925"/>
            <a:ext cx="5680075"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t" anchorCtr="0" compatLnSpc="1">
            <a:prstTxWarp prst="textNoShape">
              <a:avLst/>
            </a:prstTxWarp>
          </a:bodyPr>
          <a:lstStyle/>
          <a:p>
            <a:pPr lvl="0"/>
            <a:r>
              <a:rPr lang="fr-FR" noProof="0"/>
              <a:t>Modifiez les styles du texte du masque</a:t>
            </a:r>
          </a:p>
          <a:p>
            <a:pPr lvl="1"/>
            <a:r>
              <a:rPr lang="fr-FR" noProof="0"/>
              <a:t>Niveau 2</a:t>
            </a:r>
          </a:p>
          <a:p>
            <a:pPr lvl="2"/>
            <a:r>
              <a:rPr lang="fr-FR" noProof="0"/>
              <a:t>Niveau 3</a:t>
            </a:r>
          </a:p>
          <a:p>
            <a:pPr lvl="3"/>
            <a:r>
              <a:rPr lang="fr-FR" noProof="0"/>
              <a:t>Niveau 4</a:t>
            </a:r>
          </a:p>
          <a:p>
            <a:pPr lvl="4"/>
            <a:r>
              <a:rPr lang="fr-FR" noProof="0"/>
              <a:t>Niveau 5</a:t>
            </a:r>
          </a:p>
        </p:txBody>
      </p:sp>
      <p:sp>
        <p:nvSpPr>
          <p:cNvPr id="6" name="Footer Placeholder 5"/>
          <p:cNvSpPr>
            <a:spLocks noGrp="1"/>
          </p:cNvSpPr>
          <p:nvPr>
            <p:ph type="ftr" sz="quarter" idx="4"/>
          </p:nvPr>
        </p:nvSpPr>
        <p:spPr bwMode="auto">
          <a:xfrm>
            <a:off x="0"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b" anchorCtr="0" compatLnSpc="1">
            <a:prstTxWarp prst="textNoShape">
              <a:avLst/>
            </a:prstTxWarp>
          </a:bodyPr>
          <a:lstStyle>
            <a:lvl1pPr defTabSz="946150">
              <a:defRPr sz="1200" smtClean="0"/>
            </a:lvl1pPr>
          </a:lstStyle>
          <a:p>
            <a:pPr>
              <a:defRPr/>
            </a:pPr>
            <a:endParaRPr lang="ru-RU"/>
          </a:p>
        </p:txBody>
      </p:sp>
      <p:sp>
        <p:nvSpPr>
          <p:cNvPr id="7" name="Slide Number Placeholder 6"/>
          <p:cNvSpPr>
            <a:spLocks noGrp="1"/>
          </p:cNvSpPr>
          <p:nvPr>
            <p:ph type="sldNum" sz="quarter" idx="5"/>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604" tIns="47302" rIns="94604" bIns="47302" numCol="1" anchor="b" anchorCtr="0" compatLnSpc="1">
            <a:prstTxWarp prst="textNoShape">
              <a:avLst/>
            </a:prstTxWarp>
          </a:bodyPr>
          <a:lstStyle>
            <a:lvl1pPr algn="r" defTabSz="946150">
              <a:defRPr sz="1200" smtClean="0"/>
            </a:lvl1pPr>
          </a:lstStyle>
          <a:p>
            <a:pPr>
              <a:defRPr/>
            </a:pPr>
            <a:fld id="{065FFC74-5E49-40C1-8304-258E38B4B9FC}" type="slidenum">
              <a:rPr lang="fr-FR"/>
              <a:pPr>
                <a:defRPr/>
              </a:pPr>
              <a:t>‹N°›</a:t>
            </a:fld>
            <a:endParaRPr lang="fr-FR"/>
          </a:p>
        </p:txBody>
      </p:sp>
    </p:spTree>
    <p:extLst>
      <p:ext uri="{BB962C8B-B14F-4D97-AF65-F5344CB8AC3E}">
        <p14:creationId xmlns:p14="http://schemas.microsoft.com/office/powerpoint/2010/main" val="4188340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lang="fr-FR" sz="1200" kern="1200">
        <a:solidFill>
          <a:schemeClr val="tx1"/>
        </a:solidFill>
        <a:latin typeface="+mn-lt"/>
        <a:ea typeface="+mn-ea"/>
        <a:cs typeface="+mn-cs"/>
      </a:defRPr>
    </a:lvl1pPr>
    <a:lvl2pPr marL="457200" algn="l" rtl="0" eaLnBrk="0" fontAlgn="base" hangingPunct="0">
      <a:spcBef>
        <a:spcPct val="30000"/>
      </a:spcBef>
      <a:spcAft>
        <a:spcPct val="0"/>
      </a:spcAft>
      <a:defRPr lang="fr-FR" sz="1200" kern="1200">
        <a:solidFill>
          <a:schemeClr val="tx1"/>
        </a:solidFill>
        <a:latin typeface="+mn-lt"/>
        <a:ea typeface="+mn-ea"/>
        <a:cs typeface="+mn-cs"/>
      </a:defRPr>
    </a:lvl2pPr>
    <a:lvl3pPr marL="914400" algn="l" rtl="0" eaLnBrk="0" fontAlgn="base" hangingPunct="0">
      <a:spcBef>
        <a:spcPct val="30000"/>
      </a:spcBef>
      <a:spcAft>
        <a:spcPct val="0"/>
      </a:spcAft>
      <a:defRPr lang="fr-FR" sz="1200" kern="1200">
        <a:solidFill>
          <a:schemeClr val="tx1"/>
        </a:solidFill>
        <a:latin typeface="+mn-lt"/>
        <a:ea typeface="+mn-ea"/>
        <a:cs typeface="+mn-cs"/>
      </a:defRPr>
    </a:lvl3pPr>
    <a:lvl4pPr marL="1371600" algn="l" rtl="0" eaLnBrk="0" fontAlgn="base" hangingPunct="0">
      <a:spcBef>
        <a:spcPct val="30000"/>
      </a:spcBef>
      <a:spcAft>
        <a:spcPct val="0"/>
      </a:spcAft>
      <a:defRPr lang="fr-FR" sz="1200" kern="1200">
        <a:solidFill>
          <a:schemeClr val="tx1"/>
        </a:solidFill>
        <a:latin typeface="+mn-lt"/>
        <a:ea typeface="+mn-ea"/>
        <a:cs typeface="+mn-cs"/>
      </a:defRPr>
    </a:lvl4pPr>
    <a:lvl5pPr marL="1828800" algn="l" rtl="0" eaLnBrk="0" fontAlgn="base" hangingPunct="0">
      <a:spcBef>
        <a:spcPct val="30000"/>
      </a:spcBef>
      <a:spcAft>
        <a:spcPct val="0"/>
      </a:spcAft>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a:noFill/>
        </p:spPr>
        <p:txBody>
          <a:bodyPr/>
          <a:lstStyle/>
          <a:p>
            <a:pPr eaLnBrk="1" hangingPunct="1">
              <a:spcBef>
                <a:spcPct val="0"/>
              </a:spcBef>
            </a:pPr>
            <a:r>
              <a:rPr smtClean="0"/>
              <a:t>Ce modèle peut être utilisé comme fichier de démarrage pour présenter des supports de formation à un groupe.</a:t>
            </a:r>
          </a:p>
          <a:p>
            <a:pPr eaLnBrk="1" hangingPunct="1">
              <a:spcBef>
                <a:spcPct val="0"/>
              </a:spcBef>
            </a:pPr>
            <a:endParaRPr smtClean="0"/>
          </a:p>
          <a:p>
            <a:pPr eaLnBrk="1" hangingPunct="1">
              <a:spcBef>
                <a:spcPct val="0"/>
              </a:spcBef>
            </a:pPr>
            <a:r>
              <a:rPr b="1" smtClean="0"/>
              <a:t>Sections</a:t>
            </a:r>
            <a:endParaRPr smtClean="0"/>
          </a:p>
          <a:p>
            <a:pPr eaLnBrk="1" hangingPunct="1">
              <a:spcBef>
                <a:spcPct val="0"/>
              </a:spcBef>
            </a:pPr>
            <a:r>
              <a:rPr smtClean="0"/>
              <a:t>Cliquez avec le bouton droit sur une diapositive pour ajouter des sections. Les sections permettent d’organiser les diapositives et facilitent la collaboration entre plusieurs auteurs.</a:t>
            </a:r>
          </a:p>
          <a:p>
            <a:pPr eaLnBrk="1" hangingPunct="1">
              <a:spcBef>
                <a:spcPct val="0"/>
              </a:spcBef>
            </a:pPr>
            <a:endParaRPr b="1" smtClean="0"/>
          </a:p>
          <a:p>
            <a:pPr eaLnBrk="1" hangingPunct="1">
              <a:spcBef>
                <a:spcPct val="0"/>
              </a:spcBef>
            </a:pPr>
            <a:r>
              <a:rPr b="1" smtClean="0"/>
              <a:t>Notes</a:t>
            </a:r>
          </a:p>
          <a:p>
            <a:pPr eaLnBrk="1" hangingPunct="1">
              <a:spcBef>
                <a:spcPct val="0"/>
              </a:spcBef>
            </a:pPr>
            <a:r>
              <a:rPr smtClean="0"/>
              <a:t>Utilisez la section Notes pour les notes de présentation ou pour fournir des informations  supplémentaires à l’audience. Affichez ces notes en mode Présentation pendant votre présentation. </a:t>
            </a:r>
          </a:p>
          <a:p>
            <a:pPr eaLnBrk="1" hangingPunct="1">
              <a:spcBef>
                <a:spcPct val="0"/>
              </a:spcBef>
            </a:pPr>
            <a:r>
              <a:rPr smtClean="0"/>
              <a:t>N’oubliez pas de tenir compte de la taille de la police (critère important pour l’accessibilité, la visibilité, l’enregistrement vidéo et la production en ligne)</a:t>
            </a:r>
          </a:p>
          <a:p>
            <a:pPr eaLnBrk="1" hangingPunct="1">
              <a:spcBef>
                <a:spcPct val="0"/>
              </a:spcBef>
            </a:pPr>
            <a:endParaRPr smtClean="0"/>
          </a:p>
          <a:p>
            <a:pPr eaLnBrk="1" hangingPunct="1">
              <a:spcBef>
                <a:spcPct val="0"/>
              </a:spcBef>
            </a:pPr>
            <a:r>
              <a:rPr b="1" smtClean="0"/>
              <a:t>Couleurs coordonnées </a:t>
            </a:r>
          </a:p>
          <a:p>
            <a:pPr eaLnBrk="1" hangingPunct="1">
              <a:spcBef>
                <a:spcPct val="0"/>
              </a:spcBef>
            </a:pPr>
            <a:r>
              <a:rPr smtClean="0"/>
              <a:t>Faites tout particulièrement attention aux diagrammes, graphiques et zones de texte. </a:t>
            </a:r>
          </a:p>
          <a:p>
            <a:pPr eaLnBrk="1" hangingPunct="1">
              <a:spcBef>
                <a:spcPct val="0"/>
              </a:spcBef>
            </a:pPr>
            <a:r>
              <a:rPr smtClean="0"/>
              <a:t>Tenez compte du fait que les participants imprimeront la présentation en noir et blanc ou nuances de gris. Effectuez un test d’impression pour vérifier que vos couleurs s’impriment correctement en noir et blanc intégral et nuances de gris.</a:t>
            </a:r>
          </a:p>
          <a:p>
            <a:pPr eaLnBrk="1" hangingPunct="1">
              <a:spcBef>
                <a:spcPct val="0"/>
              </a:spcBef>
            </a:pPr>
            <a:endParaRPr smtClean="0"/>
          </a:p>
          <a:p>
            <a:pPr eaLnBrk="1" hangingPunct="1">
              <a:spcBef>
                <a:spcPct val="0"/>
              </a:spcBef>
            </a:pPr>
            <a:r>
              <a:rPr b="1" smtClean="0"/>
              <a:t>Graphiques, tableaux et diagrammes</a:t>
            </a:r>
          </a:p>
          <a:p>
            <a:pPr eaLnBrk="1" hangingPunct="1">
              <a:spcBef>
                <a:spcPct val="0"/>
              </a:spcBef>
            </a:pPr>
            <a:r>
              <a:rPr smtClean="0"/>
              <a:t>Faites en sorte que votre présentation soit simple : utilisez des styles et des couleurs identiques qui ne soient pas gênants.</a:t>
            </a:r>
          </a:p>
          <a:p>
            <a:pPr eaLnBrk="1" hangingPunct="1">
              <a:spcBef>
                <a:spcPct val="0"/>
              </a:spcBef>
            </a:pPr>
            <a:r>
              <a:rPr smtClean="0"/>
              <a:t>Ajoutez une étiquette à tous les graphiques et tableaux.</a:t>
            </a:r>
          </a:p>
          <a:p>
            <a:pPr eaLnBrk="1" hangingPunct="1">
              <a:spcBef>
                <a:spcPct val="0"/>
              </a:spcBef>
            </a:pPr>
            <a:endParaRPr smtClean="0"/>
          </a:p>
          <a:p>
            <a:pPr eaLnBrk="1" hangingPunct="1">
              <a:spcBef>
                <a:spcPct val="0"/>
              </a:spcBef>
            </a:pPr>
            <a:endParaRPr smtClean="0"/>
          </a:p>
          <a:p>
            <a:pPr eaLnBrk="1" hangingPunct="1">
              <a:spcBef>
                <a:spcPct val="0"/>
              </a:spcBef>
            </a:pPr>
            <a:endParaRPr smtClean="0"/>
          </a:p>
        </p:txBody>
      </p:sp>
      <p:sp>
        <p:nvSpPr>
          <p:cNvPr id="59396" name="Slide Number Placeholder 3"/>
          <p:cNvSpPr>
            <a:spLocks noGrp="1"/>
          </p:cNvSpPr>
          <p:nvPr>
            <p:ph type="sldNum" sz="quarter" idx="5"/>
          </p:nvPr>
        </p:nvSpPr>
        <p:spPr>
          <a:noFill/>
        </p:spPr>
        <p:txBody>
          <a:bodyPr/>
          <a:lstStyle>
            <a:lvl1pPr defTabSz="946150" eaLnBrk="0" hangingPunct="0">
              <a:defRPr>
                <a:solidFill>
                  <a:schemeClr val="tx1"/>
                </a:solidFill>
                <a:latin typeface="Calibri" pitchFamily="34" charset="0"/>
                <a:cs typeface="Arial" charset="0"/>
              </a:defRPr>
            </a:lvl1pPr>
            <a:lvl2pPr marL="742950" indent="-285750" defTabSz="946150" eaLnBrk="0" hangingPunct="0">
              <a:defRPr>
                <a:solidFill>
                  <a:schemeClr val="tx1"/>
                </a:solidFill>
                <a:latin typeface="Calibri" pitchFamily="34" charset="0"/>
                <a:cs typeface="Arial" charset="0"/>
              </a:defRPr>
            </a:lvl2pPr>
            <a:lvl3pPr marL="1143000" indent="-228600" defTabSz="946150" eaLnBrk="0" hangingPunct="0">
              <a:defRPr>
                <a:solidFill>
                  <a:schemeClr val="tx1"/>
                </a:solidFill>
                <a:latin typeface="Calibri" pitchFamily="34" charset="0"/>
                <a:cs typeface="Arial" charset="0"/>
              </a:defRPr>
            </a:lvl3pPr>
            <a:lvl4pPr marL="1600200" indent="-228600" defTabSz="946150" eaLnBrk="0" hangingPunct="0">
              <a:defRPr>
                <a:solidFill>
                  <a:schemeClr val="tx1"/>
                </a:solidFill>
                <a:latin typeface="Calibri" pitchFamily="34" charset="0"/>
                <a:cs typeface="Arial" charset="0"/>
              </a:defRPr>
            </a:lvl4pPr>
            <a:lvl5pPr marL="2057400" indent="-228600" defTabSz="946150" eaLnBrk="0" hangingPunct="0">
              <a:defRPr>
                <a:solidFill>
                  <a:schemeClr val="tx1"/>
                </a:solidFill>
                <a:latin typeface="Calibri" pitchFamily="34" charset="0"/>
                <a:cs typeface="Arial" charset="0"/>
              </a:defRPr>
            </a:lvl5pPr>
            <a:lvl6pPr marL="2514600" indent="-228600" defTabSz="946150" eaLnBrk="0" fontAlgn="base" hangingPunct="0">
              <a:spcBef>
                <a:spcPct val="0"/>
              </a:spcBef>
              <a:spcAft>
                <a:spcPct val="0"/>
              </a:spcAft>
              <a:defRPr>
                <a:solidFill>
                  <a:schemeClr val="tx1"/>
                </a:solidFill>
                <a:latin typeface="Calibri" pitchFamily="34" charset="0"/>
                <a:cs typeface="Arial" charset="0"/>
              </a:defRPr>
            </a:lvl6pPr>
            <a:lvl7pPr marL="2971800" indent="-228600" defTabSz="946150" eaLnBrk="0" fontAlgn="base" hangingPunct="0">
              <a:spcBef>
                <a:spcPct val="0"/>
              </a:spcBef>
              <a:spcAft>
                <a:spcPct val="0"/>
              </a:spcAft>
              <a:defRPr>
                <a:solidFill>
                  <a:schemeClr val="tx1"/>
                </a:solidFill>
                <a:latin typeface="Calibri" pitchFamily="34" charset="0"/>
                <a:cs typeface="Arial" charset="0"/>
              </a:defRPr>
            </a:lvl7pPr>
            <a:lvl8pPr marL="3429000" indent="-228600" defTabSz="946150" eaLnBrk="0" fontAlgn="base" hangingPunct="0">
              <a:spcBef>
                <a:spcPct val="0"/>
              </a:spcBef>
              <a:spcAft>
                <a:spcPct val="0"/>
              </a:spcAft>
              <a:defRPr>
                <a:solidFill>
                  <a:schemeClr val="tx1"/>
                </a:solidFill>
                <a:latin typeface="Calibri" pitchFamily="34" charset="0"/>
                <a:cs typeface="Arial" charset="0"/>
              </a:defRPr>
            </a:lvl8pPr>
            <a:lvl9pPr marL="3886200" indent="-228600" defTabSz="94615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558DE1FB-8384-4689-93A9-A24D66A976A3}" type="slidenum">
              <a:rPr lang="fr-FR"/>
              <a:pPr eaLnBrk="1" hangingPunct="1"/>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p:cNvSpPr>
          <p:nvPr>
            <p:ph type="body" idx="1"/>
          </p:nvPr>
        </p:nvSpPr>
        <p:spPr>
          <a:xfrm>
            <a:off x="946150" y="4860925"/>
            <a:ext cx="5207000" cy="4605338"/>
          </a:xfrm>
          <a:noFill/>
        </p:spPr>
        <p:txBody>
          <a:bodyPr/>
          <a:lstStyle/>
          <a:p>
            <a:r>
              <a:rPr lang="en-GB" smtClean="0"/>
              <a:t>The IPPC is an international agreement that binds contracting parties to the obligations of the convention.  The IPPC also acts as a source of guidance by creating international standards and guidelines. As of October 2006, the IPPC involved 159 contracting parties.</a:t>
            </a:r>
          </a:p>
          <a:p>
            <a:endParaRPr lang="en-GB" smtClean="0"/>
          </a:p>
          <a:p>
            <a:r>
              <a:rPr lang="en-GB" smtClean="0"/>
              <a:t>Over 80% of the countries in the world are members, though initially actions to prevent transfer of pests between countries started as a very small idea.  </a:t>
            </a:r>
          </a:p>
          <a:p>
            <a:endParaRPr lang="en-GB" smtClean="0"/>
          </a:p>
          <a:p>
            <a:r>
              <a:rPr lang="en-GB" smtClean="0">
                <a:latin typeface="Arial" charset="0"/>
              </a:rPr>
              <a:t>1660: 1</a:t>
            </a:r>
            <a:r>
              <a:rPr lang="en-GB" baseline="30000" smtClean="0">
                <a:latin typeface="Arial" charset="0"/>
              </a:rPr>
              <a:t>st</a:t>
            </a:r>
            <a:r>
              <a:rPr lang="en-GB" smtClean="0">
                <a:latin typeface="Arial" charset="0"/>
              </a:rPr>
              <a:t> legislation (Rouen, black stem rust)</a:t>
            </a:r>
          </a:p>
          <a:p>
            <a:r>
              <a:rPr lang="en-GB" smtClean="0">
                <a:latin typeface="Arial" charset="0"/>
              </a:rPr>
              <a:t>1878: 1</a:t>
            </a:r>
            <a:r>
              <a:rPr lang="en-GB" baseline="30000" smtClean="0">
                <a:latin typeface="Arial" charset="0"/>
              </a:rPr>
              <a:t>st</a:t>
            </a:r>
            <a:r>
              <a:rPr lang="en-GB" smtClean="0">
                <a:latin typeface="Arial" charset="0"/>
              </a:rPr>
              <a:t> international legislation (grapevine phylloxera)</a:t>
            </a:r>
          </a:p>
          <a:p>
            <a:r>
              <a:rPr lang="en-GB" smtClean="0">
                <a:latin typeface="Arial" charset="0"/>
              </a:rPr>
              <a:t>1951: International Plant Protection Convention</a:t>
            </a:r>
          </a:p>
          <a:p>
            <a:r>
              <a:rPr lang="en-GB" smtClean="0">
                <a:latin typeface="Arial" charset="0"/>
              </a:rPr>
              <a:t>1979: 1</a:t>
            </a:r>
            <a:r>
              <a:rPr lang="en-GB" baseline="30000" smtClean="0">
                <a:latin typeface="Arial" charset="0"/>
              </a:rPr>
              <a:t>st</a:t>
            </a:r>
            <a:r>
              <a:rPr lang="en-GB" smtClean="0">
                <a:latin typeface="Arial" charset="0"/>
              </a:rPr>
              <a:t> revision of the IPPC</a:t>
            </a:r>
          </a:p>
          <a:p>
            <a:r>
              <a:rPr lang="en-GB" smtClean="0">
                <a:latin typeface="Arial" charset="0"/>
              </a:rPr>
              <a:t>1991: 1</a:t>
            </a:r>
            <a:r>
              <a:rPr lang="en-GB" baseline="30000" smtClean="0">
                <a:latin typeface="Arial" charset="0"/>
              </a:rPr>
              <a:t>st</a:t>
            </a:r>
            <a:r>
              <a:rPr lang="en-GB" smtClean="0">
                <a:latin typeface="Arial" charset="0"/>
              </a:rPr>
              <a:t> revision of the IPPC comes into force</a:t>
            </a:r>
          </a:p>
          <a:p>
            <a:r>
              <a:rPr lang="en-GB" smtClean="0">
                <a:latin typeface="Arial" charset="0"/>
              </a:rPr>
              <a:t>1994: </a:t>
            </a:r>
            <a:r>
              <a:rPr lang="en-GB" smtClean="0">
                <a:latin typeface="Arial" charset="0"/>
                <a:cs typeface="Times New Roman" pitchFamily="18" charset="0"/>
              </a:rPr>
              <a:t>World Trade Organization</a:t>
            </a:r>
            <a:r>
              <a:rPr lang="en-GB" smtClean="0">
                <a:latin typeface="Arial" charset="0"/>
              </a:rPr>
              <a:t> </a:t>
            </a:r>
            <a:r>
              <a:rPr lang="en-GB" smtClean="0">
                <a:latin typeface="Arial" charset="0"/>
                <a:cs typeface="Times New Roman" pitchFamily="18" charset="0"/>
              </a:rPr>
              <a:t>Sanitary and Phytosanitary Agreement </a:t>
            </a:r>
            <a:r>
              <a:rPr lang="en-GB" smtClean="0">
                <a:latin typeface="Arial" charset="0"/>
              </a:rPr>
              <a:t>(WTO-SPS) adopted including recognition of the IPPC</a:t>
            </a:r>
          </a:p>
          <a:p>
            <a:r>
              <a:rPr lang="en-GB" smtClean="0">
                <a:latin typeface="Arial" charset="0"/>
              </a:rPr>
              <a:t>1993: 1</a:t>
            </a:r>
            <a:r>
              <a:rPr lang="en-GB" baseline="30000" smtClean="0">
                <a:latin typeface="Arial" charset="0"/>
              </a:rPr>
              <a:t>st</a:t>
            </a:r>
            <a:r>
              <a:rPr lang="en-GB" smtClean="0">
                <a:latin typeface="Arial" charset="0"/>
              </a:rPr>
              <a:t> </a:t>
            </a:r>
            <a:r>
              <a:rPr lang="en-GB" smtClean="0">
                <a:latin typeface="Arial" charset="0"/>
                <a:cs typeface="Times New Roman" pitchFamily="18" charset="0"/>
              </a:rPr>
              <a:t>IPPC Standard </a:t>
            </a:r>
          </a:p>
          <a:p>
            <a:r>
              <a:rPr lang="en-GB" smtClean="0">
                <a:latin typeface="Arial" charset="0"/>
              </a:rPr>
              <a:t>1997: 2</a:t>
            </a:r>
            <a:r>
              <a:rPr lang="en-GB" baseline="30000" smtClean="0">
                <a:latin typeface="Arial" charset="0"/>
              </a:rPr>
              <a:t>nd</a:t>
            </a:r>
            <a:r>
              <a:rPr lang="en-GB" smtClean="0">
                <a:latin typeface="Arial" charset="0"/>
              </a:rPr>
              <a:t> revision of the IPPC</a:t>
            </a:r>
          </a:p>
          <a:p>
            <a:r>
              <a:rPr lang="en-GB" smtClean="0">
                <a:latin typeface="Arial" charset="0"/>
              </a:rPr>
              <a:t>1998: 1</a:t>
            </a:r>
            <a:r>
              <a:rPr lang="en-GB" baseline="30000" smtClean="0">
                <a:latin typeface="Arial" charset="0"/>
              </a:rPr>
              <a:t>st</a:t>
            </a:r>
            <a:r>
              <a:rPr lang="en-GB" smtClean="0">
                <a:latin typeface="Arial" charset="0"/>
              </a:rPr>
              <a:t> ICPM meeting</a:t>
            </a:r>
          </a:p>
          <a:p>
            <a:r>
              <a:rPr lang="en-GB" smtClean="0">
                <a:latin typeface="Arial" charset="0"/>
              </a:rPr>
              <a:t>2006: 2</a:t>
            </a:r>
            <a:r>
              <a:rPr lang="en-GB" baseline="30000" smtClean="0">
                <a:latin typeface="Arial" charset="0"/>
              </a:rPr>
              <a:t>nd</a:t>
            </a:r>
            <a:r>
              <a:rPr lang="en-GB" smtClean="0">
                <a:latin typeface="Arial" charset="0"/>
              </a:rPr>
              <a:t> revision of the IPPC comes into force</a:t>
            </a:r>
          </a:p>
          <a:p>
            <a:r>
              <a:rPr lang="en-GB" smtClean="0">
                <a:latin typeface="Arial" charset="0"/>
              </a:rPr>
              <a:t>2006: 1</a:t>
            </a:r>
            <a:r>
              <a:rPr lang="en-GB" baseline="30000" smtClean="0">
                <a:latin typeface="Arial" charset="0"/>
              </a:rPr>
              <a:t>st</a:t>
            </a:r>
            <a:r>
              <a:rPr lang="en-GB" smtClean="0">
                <a:latin typeface="Arial" charset="0"/>
              </a:rPr>
              <a:t> CPM meeting</a:t>
            </a:r>
          </a:p>
          <a:p>
            <a:endParaRPr lang="en-GB" smtClean="0"/>
          </a:p>
          <a:p>
            <a:r>
              <a:rPr lang="en-GB" smtClean="0"/>
              <a:t>The IPPC does many things which we will learn about this morning and over the course of the next week.  Probably its best known and arguably its most important role is in developing standards which can then be used by member countries to ensure that they are following the principles of the IPPC, protecting their own plant resources and also preventing the movement of plant pests.</a:t>
            </a:r>
          </a:p>
          <a:p>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Espace réservé des commentaires 2"/>
          <p:cNvSpPr>
            <a:spLocks noGrp="1"/>
          </p:cNvSpPr>
          <p:nvPr>
            <p:ph type="body" idx="1"/>
          </p:nvPr>
        </p:nvSpPr>
        <p:spPr>
          <a:ln/>
        </p:spPr>
        <p:txBody>
          <a:bodyPr/>
          <a:lstStyle/>
          <a:p>
            <a:pPr eaLnBrk="1" hangingPunct="1">
              <a:spcBef>
                <a:spcPct val="0"/>
              </a:spcBef>
            </a:pPr>
            <a:endParaRPr lang="en-US" smtClean="0"/>
          </a:p>
        </p:txBody>
      </p:sp>
      <p:sp>
        <p:nvSpPr>
          <p:cNvPr id="43012" name="Espace réservé du numéro de diapositive 3"/>
          <p:cNvSpPr>
            <a:spLocks noGrp="1"/>
          </p:cNvSpPr>
          <p:nvPr>
            <p:ph type="sldNum" sz="quarter" idx="5"/>
          </p:nvPr>
        </p:nvSpPr>
        <p:spPr>
          <a:noFill/>
        </p:spPr>
        <p:txBody>
          <a:bodyPr/>
          <a:lstStyle>
            <a:lvl1pPr defTabSz="946150" eaLnBrk="0" hangingPunct="0">
              <a:defRPr>
                <a:solidFill>
                  <a:schemeClr val="tx1"/>
                </a:solidFill>
                <a:latin typeface="Calibri" pitchFamily="34" charset="0"/>
                <a:cs typeface="Arial" charset="0"/>
              </a:defRPr>
            </a:lvl1pPr>
            <a:lvl2pPr marL="768350" indent="-295275" defTabSz="946150" eaLnBrk="0" hangingPunct="0">
              <a:defRPr>
                <a:solidFill>
                  <a:schemeClr val="tx1"/>
                </a:solidFill>
                <a:latin typeface="Calibri" pitchFamily="34" charset="0"/>
                <a:cs typeface="Arial" charset="0"/>
              </a:defRPr>
            </a:lvl2pPr>
            <a:lvl3pPr marL="1182688" indent="-236538" defTabSz="946150" eaLnBrk="0" hangingPunct="0">
              <a:defRPr>
                <a:solidFill>
                  <a:schemeClr val="tx1"/>
                </a:solidFill>
                <a:latin typeface="Calibri" pitchFamily="34" charset="0"/>
                <a:cs typeface="Arial" charset="0"/>
              </a:defRPr>
            </a:lvl3pPr>
            <a:lvl4pPr marL="1655763" indent="-236538" defTabSz="946150" eaLnBrk="0" hangingPunct="0">
              <a:defRPr>
                <a:solidFill>
                  <a:schemeClr val="tx1"/>
                </a:solidFill>
                <a:latin typeface="Calibri" pitchFamily="34" charset="0"/>
                <a:cs typeface="Arial" charset="0"/>
              </a:defRPr>
            </a:lvl4pPr>
            <a:lvl5pPr marL="2128838" indent="-236538" defTabSz="946150" eaLnBrk="0" hangingPunct="0">
              <a:defRPr>
                <a:solidFill>
                  <a:schemeClr val="tx1"/>
                </a:solidFill>
                <a:latin typeface="Calibri" pitchFamily="34" charset="0"/>
                <a:cs typeface="Arial" charset="0"/>
              </a:defRPr>
            </a:lvl5pPr>
            <a:lvl6pPr marL="2586038" indent="-236538" defTabSz="946150" eaLnBrk="0" fontAlgn="base" hangingPunct="0">
              <a:spcBef>
                <a:spcPct val="0"/>
              </a:spcBef>
              <a:spcAft>
                <a:spcPct val="0"/>
              </a:spcAft>
              <a:defRPr>
                <a:solidFill>
                  <a:schemeClr val="tx1"/>
                </a:solidFill>
                <a:latin typeface="Calibri" pitchFamily="34" charset="0"/>
                <a:cs typeface="Arial" charset="0"/>
              </a:defRPr>
            </a:lvl6pPr>
            <a:lvl7pPr marL="3043238" indent="-236538" defTabSz="946150" eaLnBrk="0" fontAlgn="base" hangingPunct="0">
              <a:spcBef>
                <a:spcPct val="0"/>
              </a:spcBef>
              <a:spcAft>
                <a:spcPct val="0"/>
              </a:spcAft>
              <a:defRPr>
                <a:solidFill>
                  <a:schemeClr val="tx1"/>
                </a:solidFill>
                <a:latin typeface="Calibri" pitchFamily="34" charset="0"/>
                <a:cs typeface="Arial" charset="0"/>
              </a:defRPr>
            </a:lvl7pPr>
            <a:lvl8pPr marL="3500438" indent="-236538" defTabSz="946150" eaLnBrk="0" fontAlgn="base" hangingPunct="0">
              <a:spcBef>
                <a:spcPct val="0"/>
              </a:spcBef>
              <a:spcAft>
                <a:spcPct val="0"/>
              </a:spcAft>
              <a:defRPr>
                <a:solidFill>
                  <a:schemeClr val="tx1"/>
                </a:solidFill>
                <a:latin typeface="Calibri" pitchFamily="34" charset="0"/>
                <a:cs typeface="Arial" charset="0"/>
              </a:defRPr>
            </a:lvl8pPr>
            <a:lvl9pPr marL="3957638" indent="-236538" defTabSz="94615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3F20B424-A0B5-415A-A3BC-DFE558FEDD2C}" type="slidenum">
              <a:rPr lang="fr-FR"/>
              <a:pPr eaLnBrk="1" hangingPunct="1"/>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a:ln/>
        </p:spPr>
        <p:txBody>
          <a:bodyPr/>
          <a:lstStyle/>
          <a:p>
            <a:pPr eaLnBrk="1" hangingPunct="1">
              <a:lnSpc>
                <a:spcPct val="80000"/>
              </a:lnSpc>
              <a:spcBef>
                <a:spcPct val="0"/>
              </a:spcBef>
            </a:pPr>
            <a:r>
              <a:rPr smtClean="0"/>
              <a:t>Fournissez une brève vue d’ensemble de la présentation. Décrivez l’objectif principal de la présentation et expliquez son importance.</a:t>
            </a:r>
          </a:p>
          <a:p>
            <a:pPr eaLnBrk="1" hangingPunct="1">
              <a:lnSpc>
                <a:spcPct val="80000"/>
              </a:lnSpc>
              <a:spcBef>
                <a:spcPct val="0"/>
              </a:spcBef>
            </a:pPr>
            <a:r>
              <a:rPr smtClean="0"/>
              <a:t>Présentez chaque sujet principal.</a:t>
            </a:r>
          </a:p>
          <a:p>
            <a:pPr eaLnBrk="1" hangingPunct="1">
              <a:spcBef>
                <a:spcPct val="0"/>
              </a:spcBef>
            </a:pPr>
            <a:r>
              <a:rPr smtClean="0"/>
              <a:t>Pour fournir une feuille de route à votre audience, vous pouvez répéter cette diapositive de vue d’ensemble tout au long de la présentation afin de mettre en évidence le sujet suivant.</a:t>
            </a:r>
          </a:p>
        </p:txBody>
      </p:sp>
      <p:sp>
        <p:nvSpPr>
          <p:cNvPr id="40964" name="Slide Number Placeholder 3"/>
          <p:cNvSpPr>
            <a:spLocks noGrp="1"/>
          </p:cNvSpPr>
          <p:nvPr>
            <p:ph type="sldNum" sz="quarter" idx="5"/>
          </p:nvPr>
        </p:nvSpPr>
        <p:spPr>
          <a:noFill/>
        </p:spPr>
        <p:txBody>
          <a:bodyPr/>
          <a:lstStyle>
            <a:lvl1pPr defTabSz="946150" eaLnBrk="0" hangingPunct="0">
              <a:defRPr>
                <a:solidFill>
                  <a:schemeClr val="tx1"/>
                </a:solidFill>
                <a:latin typeface="Calibri" pitchFamily="34" charset="0"/>
                <a:cs typeface="Arial" charset="0"/>
              </a:defRPr>
            </a:lvl1pPr>
            <a:lvl2pPr marL="768350" indent="-295275" defTabSz="946150" eaLnBrk="0" hangingPunct="0">
              <a:defRPr>
                <a:solidFill>
                  <a:schemeClr val="tx1"/>
                </a:solidFill>
                <a:latin typeface="Calibri" pitchFamily="34" charset="0"/>
                <a:cs typeface="Arial" charset="0"/>
              </a:defRPr>
            </a:lvl2pPr>
            <a:lvl3pPr marL="1182688" indent="-236538" defTabSz="946150" eaLnBrk="0" hangingPunct="0">
              <a:defRPr>
                <a:solidFill>
                  <a:schemeClr val="tx1"/>
                </a:solidFill>
                <a:latin typeface="Calibri" pitchFamily="34" charset="0"/>
                <a:cs typeface="Arial" charset="0"/>
              </a:defRPr>
            </a:lvl3pPr>
            <a:lvl4pPr marL="1655763" indent="-236538" defTabSz="946150" eaLnBrk="0" hangingPunct="0">
              <a:defRPr>
                <a:solidFill>
                  <a:schemeClr val="tx1"/>
                </a:solidFill>
                <a:latin typeface="Calibri" pitchFamily="34" charset="0"/>
                <a:cs typeface="Arial" charset="0"/>
              </a:defRPr>
            </a:lvl4pPr>
            <a:lvl5pPr marL="2128838" indent="-236538" defTabSz="946150" eaLnBrk="0" hangingPunct="0">
              <a:defRPr>
                <a:solidFill>
                  <a:schemeClr val="tx1"/>
                </a:solidFill>
                <a:latin typeface="Calibri" pitchFamily="34" charset="0"/>
                <a:cs typeface="Arial" charset="0"/>
              </a:defRPr>
            </a:lvl5pPr>
            <a:lvl6pPr marL="2586038" indent="-236538" defTabSz="946150" eaLnBrk="0" fontAlgn="base" hangingPunct="0">
              <a:spcBef>
                <a:spcPct val="0"/>
              </a:spcBef>
              <a:spcAft>
                <a:spcPct val="0"/>
              </a:spcAft>
              <a:defRPr>
                <a:solidFill>
                  <a:schemeClr val="tx1"/>
                </a:solidFill>
                <a:latin typeface="Calibri" pitchFamily="34" charset="0"/>
                <a:cs typeface="Arial" charset="0"/>
              </a:defRPr>
            </a:lvl6pPr>
            <a:lvl7pPr marL="3043238" indent="-236538" defTabSz="946150" eaLnBrk="0" fontAlgn="base" hangingPunct="0">
              <a:spcBef>
                <a:spcPct val="0"/>
              </a:spcBef>
              <a:spcAft>
                <a:spcPct val="0"/>
              </a:spcAft>
              <a:defRPr>
                <a:solidFill>
                  <a:schemeClr val="tx1"/>
                </a:solidFill>
                <a:latin typeface="Calibri" pitchFamily="34" charset="0"/>
                <a:cs typeface="Arial" charset="0"/>
              </a:defRPr>
            </a:lvl7pPr>
            <a:lvl8pPr marL="3500438" indent="-236538" defTabSz="946150" eaLnBrk="0" fontAlgn="base" hangingPunct="0">
              <a:spcBef>
                <a:spcPct val="0"/>
              </a:spcBef>
              <a:spcAft>
                <a:spcPct val="0"/>
              </a:spcAft>
              <a:defRPr>
                <a:solidFill>
                  <a:schemeClr val="tx1"/>
                </a:solidFill>
                <a:latin typeface="Calibri" pitchFamily="34" charset="0"/>
                <a:cs typeface="Arial" charset="0"/>
              </a:defRPr>
            </a:lvl8pPr>
            <a:lvl9pPr marL="3957638" indent="-236538" defTabSz="94615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5F5C371D-9420-4AC5-AA3B-112D7DC0D70D}" type="slidenum">
              <a:rPr lang="fr-FR"/>
              <a:pPr eaLnBrk="1" hangingPunct="1"/>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p:cNvSpPr>
          <p:nvPr>
            <p:ph type="body" idx="1"/>
          </p:nvPr>
        </p:nvSpPr>
        <p:spPr>
          <a:xfrm>
            <a:off x="946150" y="4860925"/>
            <a:ext cx="5207000" cy="4605338"/>
          </a:xfrm>
          <a:noFill/>
        </p:spPr>
        <p:txBody>
          <a:bodyPr/>
          <a:lstStyle/>
          <a:p>
            <a:r>
              <a:rPr lang="en-GB" smtClean="0"/>
              <a:t>The IPPC has eight key principles.  These are the fundamental building blocks of the IPPC and are critical to its successful application in any individual member country.  While the standards are guidelines, the principles are not.   Understanding and adhering to the principles of the IPPC are critically important to its implementation in member countries.</a:t>
            </a:r>
          </a:p>
          <a:p>
            <a:endParaRPr lang="en-GB" smtClean="0"/>
          </a:p>
          <a:p>
            <a:r>
              <a:rPr lang="en-GB" smtClean="0"/>
              <a:t>The first principle is that of sovereignty.  Every country has the sovereign right to use phytosanitary measures to prevent the introduction of quarantine pests and to determine its own level of acceptable risk whether that be very high, very low or somewhere in the middle.  The remaining principles relate to any phytosanitary measures that are applied.  </a:t>
            </a:r>
          </a:p>
          <a:p>
            <a:endParaRPr lang="en-GB" smtClean="0"/>
          </a:p>
          <a:p>
            <a:r>
              <a:rPr lang="en-GB" smtClean="0"/>
              <a:t>Measures should only be applied when necessary to prevent the introduction or spread of quarantine pests, and/or when the impact of regulated non-quarantine pests warrants it.  Where applied, measures should be consistent with the pest risk, technically justified, and the least restrictive to address the risk.  Where possible measures shall be based on international standards, guidelines and recommendations developed within the framework of the IPPC.</a:t>
            </a:r>
          </a:p>
          <a:p>
            <a:endParaRPr lang="en-GB" smtClean="0"/>
          </a:p>
          <a:p>
            <a:r>
              <a:rPr lang="en-GB" smtClean="0"/>
              <a:t>Additionally, the entire process should be transparent.  Requirements, restrictions, prohibitions, and rationale for these measures and any modifications made to them, should be published and available upon request.  The final key principle is that of dispute settlement.  Disputes should be resolved where possible at the technical bilateral level.</a:t>
            </a:r>
          </a:p>
          <a:p>
            <a:endParaRPr lang="en-GB" smtClean="0"/>
          </a:p>
          <a:p>
            <a:r>
              <a:rPr lang="en-GB" smtClean="0"/>
              <a:t>We’ll here more about these principles this week as we discuss PRA in greater and greater detail, since implementing PRA in an NPPO is one of the most significant ways that a member country can ensure that it has respected the principles of the IPPC in the establishment of its phytosanitary measures and regulations.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Espace réservé des commentaires 2"/>
          <p:cNvSpPr>
            <a:spLocks noGrp="1"/>
          </p:cNvSpPr>
          <p:nvPr>
            <p:ph type="body" idx="1"/>
          </p:nvPr>
        </p:nvSpPr>
        <p:spPr>
          <a:noFill/>
        </p:spPr>
        <p:txBody>
          <a:bodyPr lIns="91440" tIns="45720" rIns="91440" bIns="45720"/>
          <a:lstStyle/>
          <a:p>
            <a:pPr eaLnBrk="1" hangingPunct="1">
              <a:spcBef>
                <a:spcPct val="0"/>
              </a:spcBef>
            </a:pPr>
            <a:endParaRPr lang="ru-RU" smtClean="0"/>
          </a:p>
        </p:txBody>
      </p:sp>
      <p:sp>
        <p:nvSpPr>
          <p:cNvPr id="83972" name="Espace réservé du numéro de diapositive 3"/>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66EFE89B-4B94-43CE-B613-EADED5A4AE63}" type="slidenum">
              <a:rPr lang="fr-FR" sz="1200"/>
              <a:pPr algn="r" eaLnBrk="1" hangingPunct="1"/>
              <a:t>16</a:t>
            </a:fld>
            <a:endParaRPr lang="fr-FR" sz="12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63" y="0"/>
            <a:ext cx="910113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p:cNvPicPr>
          <p:nvPr userDrawn="1"/>
        </p:nvPicPr>
        <p:blipFill rotWithShape="1">
          <a:blip r:embed="rId3"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2" name="Title 1"/>
          <p:cNvSpPr>
            <a:spLocks noGrp="1"/>
          </p:cNvSpPr>
          <p:nvPr>
            <p:ph type="ctrTitle"/>
          </p:nvPr>
        </p:nvSpPr>
        <p:spPr>
          <a:xfrm>
            <a:off x="2590800" y="2286000"/>
            <a:ext cx="6180224" cy="1470025"/>
          </a:xfrm>
        </p:spPr>
        <p:txBody>
          <a:bodyPr anchor="t"/>
          <a:lstStyle>
            <a:lvl1pPr algn="r" eaLnBrk="1" latinLnBrk="0" hangingPunct="1">
              <a:defRPr kumimoji="0" lang="fr-FR" b="1" cap="small" baseline="0">
                <a:solidFill>
                  <a:srgbClr val="003300"/>
                </a:solidFill>
              </a:defRPr>
            </a:lvl1pPr>
          </a:lstStyle>
          <a:p>
            <a:r>
              <a:rPr lang="fr-FR" smtClean="0"/>
              <a:t>Modifiez le style du titre</a:t>
            </a:r>
            <a:endParaRPr lang="fr-F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fr-FR" sz="2000" b="0">
                <a:solidFill>
                  <a:schemeClr val="tx1"/>
                </a:solidFill>
                <a:latin typeface="Georgia" pitchFamily="18" charset="0"/>
              </a:defRPr>
            </a:lvl1pPr>
            <a:lvl2pPr marL="457200" indent="0" algn="ctr" eaLnBrk="1" latinLnBrk="0" hangingPunct="1">
              <a:buNone/>
              <a:defRPr kumimoji="0" lang="fr-FR">
                <a:solidFill>
                  <a:schemeClr val="tx1">
                    <a:tint val="75000"/>
                  </a:schemeClr>
                </a:solidFill>
              </a:defRPr>
            </a:lvl2pPr>
            <a:lvl3pPr marL="914400" indent="0" algn="ctr" eaLnBrk="1" latinLnBrk="0" hangingPunct="1">
              <a:buNone/>
              <a:defRPr kumimoji="0" lang="fr-FR">
                <a:solidFill>
                  <a:schemeClr val="tx1">
                    <a:tint val="75000"/>
                  </a:schemeClr>
                </a:solidFill>
              </a:defRPr>
            </a:lvl3pPr>
            <a:lvl4pPr marL="1371600" indent="0" algn="ctr" eaLnBrk="1" latinLnBrk="0" hangingPunct="1">
              <a:buNone/>
              <a:defRPr kumimoji="0" lang="fr-FR">
                <a:solidFill>
                  <a:schemeClr val="tx1">
                    <a:tint val="75000"/>
                  </a:schemeClr>
                </a:solidFill>
              </a:defRPr>
            </a:lvl4pPr>
            <a:lvl5pPr marL="1828800" indent="0" algn="ctr" eaLnBrk="1" latinLnBrk="0" hangingPunct="1">
              <a:buNone/>
              <a:defRPr kumimoji="0" lang="fr-FR">
                <a:solidFill>
                  <a:schemeClr val="tx1">
                    <a:tint val="75000"/>
                  </a:schemeClr>
                </a:solidFill>
              </a:defRPr>
            </a:lvl5pPr>
            <a:lvl6pPr marL="2286000" indent="0" algn="ctr" eaLnBrk="1" latinLnBrk="0" hangingPunct="1">
              <a:buNone/>
              <a:defRPr kumimoji="0" lang="fr-FR">
                <a:solidFill>
                  <a:schemeClr val="tx1">
                    <a:tint val="75000"/>
                  </a:schemeClr>
                </a:solidFill>
              </a:defRPr>
            </a:lvl6pPr>
            <a:lvl7pPr marL="2743200" indent="0" algn="ctr" eaLnBrk="1" latinLnBrk="0" hangingPunct="1">
              <a:buNone/>
              <a:defRPr kumimoji="0" lang="fr-FR">
                <a:solidFill>
                  <a:schemeClr val="tx1">
                    <a:tint val="75000"/>
                  </a:schemeClr>
                </a:solidFill>
              </a:defRPr>
            </a:lvl7pPr>
            <a:lvl8pPr marL="3200400" indent="0" algn="ctr" eaLnBrk="1" latinLnBrk="0" hangingPunct="1">
              <a:buNone/>
              <a:defRPr kumimoji="0" lang="fr-FR">
                <a:solidFill>
                  <a:schemeClr val="tx1">
                    <a:tint val="75000"/>
                  </a:schemeClr>
                </a:solidFill>
              </a:defRPr>
            </a:lvl8pPr>
            <a:lvl9pPr marL="3657600" indent="0" algn="ctr" eaLnBrk="1" latinLnBrk="0" hangingPunct="1">
              <a:buNone/>
              <a:defRPr kumimoji="0" lang="fr-FR">
                <a:solidFill>
                  <a:schemeClr val="tx1">
                    <a:tint val="75000"/>
                  </a:schemeClr>
                </a:solidFill>
              </a:defRPr>
            </a:lvl9pPr>
          </a:lstStyle>
          <a:p>
            <a:r>
              <a:rPr lang="fr-FR" smtClean="0"/>
              <a:t>Modifiez le style des sous-titres du masque</a:t>
            </a:r>
            <a:endParaRPr/>
          </a:p>
        </p:txBody>
      </p:sp>
      <p:sp>
        <p:nvSpPr>
          <p:cNvPr id="10" name="Picture Placeholder 9"/>
          <p:cNvSpPr>
            <a:spLocks noGrp="1"/>
          </p:cNvSpPr>
          <p:nvPr>
            <p:ph type="pic" sz="quarter" idx="13"/>
          </p:nvPr>
        </p:nvSpPr>
        <p:spPr>
          <a:xfrm>
            <a:off x="6858000" y="5105400"/>
            <a:ext cx="1828800" cy="990600"/>
          </a:xfrm>
        </p:spPr>
        <p:txBody>
          <a:bodyPr rtlCol="0">
            <a:normAutofit/>
          </a:bodyPr>
          <a:lstStyle>
            <a:lvl1pPr marL="0" indent="0" algn="ctr" eaLnBrk="1" latinLnBrk="0" hangingPunct="1">
              <a:buNone/>
              <a:defRPr kumimoji="0" lang="fr-FR" sz="2000" baseline="0"/>
            </a:lvl1pPr>
          </a:lstStyle>
          <a:p>
            <a:pPr lvl="0"/>
            <a:r>
              <a:rPr lang="fr-FR" noProof="0" smtClean="0"/>
              <a:t>Cliquez sur l'icône pour ajouter une image</a:t>
            </a:r>
            <a:endParaRPr lang="fr-FR" noProof="0"/>
          </a:p>
        </p:txBody>
      </p:sp>
    </p:spTree>
    <p:extLst>
      <p:ext uri="{BB962C8B-B14F-4D97-AF65-F5344CB8AC3E}">
        <p14:creationId xmlns:p14="http://schemas.microsoft.com/office/powerpoint/2010/main" val="16549222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3" y="0"/>
            <a:ext cx="910113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p:nvPicPr>
        <p:blipFill rotWithShape="1">
          <a:blip r:embed="rId4" cstate="email">
            <a:duotone>
              <a:prstClr val="black"/>
              <a:schemeClr val="accent3">
                <a:tint val="45000"/>
                <a:satMod val="400000"/>
              </a:schemeClr>
            </a:duotone>
            <a:extLst>
              <a:ext uri="{28A0092B-C50C-407E-A947-70E740481C1C}">
                <a14:useLocalDpi xmlns:a14="http://schemas.microsoft.com/office/drawing/2010/main"/>
              </a:ext>
            </a:extLst>
          </a:blip>
          <a:srcRect/>
          <a:stretch/>
        </p:blipFill>
        <p:spPr>
          <a:xfrm>
            <a:off x="-152400" y="-109183"/>
            <a:ext cx="818707" cy="7083189"/>
          </a:xfrm>
          <a:prstGeom prst="rect">
            <a:avLst/>
          </a:prstGeom>
        </p:spPr>
      </p:pic>
      <p:sp>
        <p:nvSpPr>
          <p:cNvPr id="2" name="Title 1"/>
          <p:cNvSpPr>
            <a:spLocks noGrp="1"/>
          </p:cNvSpPr>
          <p:nvPr>
            <p:ph type="title"/>
          </p:nvPr>
        </p:nvSpPr>
        <p:spPr>
          <a:xfrm>
            <a:off x="762000" y="269632"/>
            <a:ext cx="8077200" cy="1143000"/>
          </a:xfrm>
        </p:spPr>
        <p:txBody>
          <a:bodyPr/>
          <a:lstStyle>
            <a:lvl1pPr algn="l" eaLnBrk="1" latinLnBrk="0" hangingPunct="1">
              <a:defRPr kumimoji="0" lang="fr-FR"/>
            </a:lvl1pPr>
          </a:lstStyle>
          <a:p>
            <a:r>
              <a:rPr lang="fr-FR" smtClean="0"/>
              <a:t>Modifiez le style du titre</a:t>
            </a:r>
            <a:endParaRPr lang="fr-F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fr-FR" sz="3200">
                <a:latin typeface="+mn-lt"/>
              </a:defRPr>
            </a:lvl1pPr>
            <a:lvl2pPr eaLnBrk="1" latinLnBrk="0" hangingPunct="1">
              <a:defRPr kumimoji="0" lang="fr-FR" sz="2800">
                <a:latin typeface="+mn-lt"/>
              </a:defRPr>
            </a:lvl2pPr>
            <a:lvl3pPr eaLnBrk="1" latinLnBrk="0" hangingPunct="1">
              <a:defRPr kumimoji="0" lang="fr-FR" sz="2400">
                <a:latin typeface="+mn-lt"/>
              </a:defRPr>
            </a:lvl3pPr>
            <a:lvl4pPr eaLnBrk="1" latinLnBrk="0" hangingPunct="1">
              <a:defRPr kumimoji="0" lang="fr-FR" sz="2400">
                <a:latin typeface="+mn-lt"/>
              </a:defRPr>
            </a:lvl4pPr>
            <a:lvl5pPr eaLnBrk="1" latinLnBrk="0" hangingPunct="1">
              <a:defRPr kumimoji="0" lang="fr-FR" sz="2400">
                <a:latin typeface="+mn-lt"/>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6" name="Date Placeholder 3"/>
          <p:cNvSpPr>
            <a:spLocks noGrp="1"/>
          </p:cNvSpPr>
          <p:nvPr>
            <p:ph type="dt" sz="half" idx="10"/>
          </p:nvPr>
        </p:nvSpPr>
        <p:spPr/>
        <p:txBody>
          <a:bodyPr/>
          <a:lstStyle>
            <a:lvl1pPr>
              <a:defRPr/>
            </a:lvl1pPr>
          </a:lstStyle>
          <a:p>
            <a:pPr>
              <a:defRPr/>
            </a:pPr>
            <a:fld id="{36ABBD92-8B22-4C56-806B-80C0FEE5BCC4}" type="datetimeFigureOut">
              <a:rPr lang="fr-FR"/>
              <a:pPr>
                <a:defRPr/>
              </a:pPr>
              <a:t>20/06/2012</a:t>
            </a:fld>
            <a:endParaRPr lang="fr-FR"/>
          </a:p>
        </p:txBody>
      </p:sp>
      <p:sp>
        <p:nvSpPr>
          <p:cNvPr id="7" name="Footer Placeholder 4"/>
          <p:cNvSpPr>
            <a:spLocks noGrp="1"/>
          </p:cNvSpPr>
          <p:nvPr>
            <p:ph type="ftr" sz="quarter" idx="11"/>
          </p:nvPr>
        </p:nvSpPr>
        <p:spPr/>
        <p:txBody>
          <a:bodyPr/>
          <a:lstStyle>
            <a:lvl1pPr>
              <a:defRPr/>
            </a:lvl1pPr>
          </a:lstStyle>
          <a:p>
            <a:pPr>
              <a:defRPr/>
            </a:pPr>
            <a:endParaRPr lang="fr-FR"/>
          </a:p>
        </p:txBody>
      </p:sp>
      <p:sp>
        <p:nvSpPr>
          <p:cNvPr id="8" name="Slide Number Placeholder 5"/>
          <p:cNvSpPr>
            <a:spLocks noGrp="1"/>
          </p:cNvSpPr>
          <p:nvPr>
            <p:ph type="sldNum" sz="quarter" idx="12"/>
          </p:nvPr>
        </p:nvSpPr>
        <p:spPr/>
        <p:txBody>
          <a:bodyPr/>
          <a:lstStyle>
            <a:lvl1pPr>
              <a:defRPr/>
            </a:lvl1pPr>
          </a:lstStyle>
          <a:p>
            <a:pPr>
              <a:defRPr/>
            </a:pPr>
            <a:fld id="{FD3929CE-857C-43B2-A951-D0B69F114B22}" type="slidenum">
              <a:rPr lang="fr-FR"/>
              <a:pPr>
                <a:defRPr/>
              </a:pPr>
              <a:t>‹N°›</a:t>
            </a:fld>
            <a:endParaRPr lang="fr-FR"/>
          </a:p>
        </p:txBody>
      </p:sp>
    </p:spTree>
    <p:extLst>
      <p:ext uri="{BB962C8B-B14F-4D97-AF65-F5344CB8AC3E}">
        <p14:creationId xmlns:p14="http://schemas.microsoft.com/office/powerpoint/2010/main" val="2271925773"/>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rrière-plan uniquem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63" y="0"/>
            <a:ext cx="9101137"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p:txBody>
          <a:bodyPr/>
          <a:lstStyle>
            <a:lvl1pPr>
              <a:defRPr/>
            </a:lvl1pPr>
          </a:lstStyle>
          <a:p>
            <a:pPr>
              <a:defRPr/>
            </a:pPr>
            <a:fld id="{A847B62A-BF85-4477-9311-24A09B77063B}" type="datetimeFigureOut">
              <a:rPr lang="fr-FR"/>
              <a:pPr>
                <a:defRPr/>
              </a:pPr>
              <a:t>20/06/2012</a:t>
            </a:fld>
            <a:endParaRPr lang="fr-FR"/>
          </a:p>
        </p:txBody>
      </p:sp>
      <p:sp>
        <p:nvSpPr>
          <p:cNvPr id="4" name="Footer Placeholder 4"/>
          <p:cNvSpPr>
            <a:spLocks noGrp="1"/>
          </p:cNvSpPr>
          <p:nvPr>
            <p:ph type="ftr" sz="quarter" idx="11"/>
          </p:nvPr>
        </p:nvSpPr>
        <p:spPr/>
        <p:txBody>
          <a:bodyPr/>
          <a:lstStyle>
            <a:lvl1pPr>
              <a:defRPr/>
            </a:lvl1pPr>
          </a:lstStyle>
          <a:p>
            <a:pPr>
              <a:defRPr/>
            </a:pPr>
            <a:endParaRPr lang="fr-FR"/>
          </a:p>
        </p:txBody>
      </p:sp>
      <p:sp>
        <p:nvSpPr>
          <p:cNvPr id="5" name="Slide Number Placeholder 5"/>
          <p:cNvSpPr>
            <a:spLocks noGrp="1"/>
          </p:cNvSpPr>
          <p:nvPr>
            <p:ph type="sldNum" sz="quarter" idx="12"/>
          </p:nvPr>
        </p:nvSpPr>
        <p:spPr/>
        <p:txBody>
          <a:bodyPr/>
          <a:lstStyle>
            <a:lvl1pPr>
              <a:defRPr/>
            </a:lvl1pPr>
          </a:lstStyle>
          <a:p>
            <a:pPr>
              <a:defRPr/>
            </a:pPr>
            <a:fld id="{79B941AD-95E0-4652-9EC5-5D9A162506D3}" type="slidenum">
              <a:rPr lang="fr-FR"/>
              <a:pPr>
                <a:defRPr/>
              </a:pPr>
              <a:t>‹N°›</a:t>
            </a:fld>
            <a:endParaRPr lang="fr-FR"/>
          </a:p>
        </p:txBody>
      </p:sp>
    </p:spTree>
    <p:extLst>
      <p:ext uri="{BB962C8B-B14F-4D97-AF65-F5344CB8AC3E}">
        <p14:creationId xmlns:p14="http://schemas.microsoft.com/office/powerpoint/2010/main" val="712013408"/>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Cliquer ici pour modifier le style du titre du masque</a:t>
            </a:r>
          </a:p>
        </p:txBody>
      </p:sp>
      <p:sp>
        <p:nvSpPr>
          <p:cNvPr id="8" name="Content Placeholder 7"/>
          <p:cNvSpPr>
            <a:spLocks noGrp="1"/>
          </p:cNvSpPr>
          <p:nvPr>
            <p:ph sz="quarter" idx="1"/>
          </p:nvPr>
        </p:nvSpPr>
        <p:spPr>
          <a:xfrm>
            <a:off x="457200" y="1219200"/>
            <a:ext cx="8229600" cy="4937760"/>
          </a:xfrm>
        </p:spPr>
        <p:txBody>
          <a:bodyPr/>
          <a:lstStyle/>
          <a:p>
            <a:pPr lvl="0"/>
            <a:r>
              <a:rPr lang="fr-FR"/>
              <a:t>Cliquer ici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a:spLocks noGrp="1"/>
          </p:cNvSpPr>
          <p:nvPr>
            <p:ph type="dt" sz="half" idx="10"/>
          </p:nvPr>
        </p:nvSpPr>
        <p:spPr/>
        <p:txBody>
          <a:bodyPr/>
          <a:lstStyle>
            <a:lvl1pPr>
              <a:defRPr/>
            </a:lvl1pPr>
          </a:lstStyle>
          <a:p>
            <a:pPr>
              <a:defRPr/>
            </a:pPr>
            <a:fld id="{EC768007-CC24-4BE7-AC41-C0E653C8FB64}" type="datetime1">
              <a:rPr/>
              <a:pPr>
                <a:defRPr/>
              </a:pPr>
              <a:t>18/06/2012</a:t>
            </a:fld>
            <a:endParaRPr/>
          </a:p>
        </p:txBody>
      </p:sp>
      <p:sp>
        <p:nvSpPr>
          <p:cNvPr id="5" name="Footer Placeholder 4"/>
          <p:cNvSpPr>
            <a:spLocks noGrp="1"/>
          </p:cNvSpPr>
          <p:nvPr>
            <p:ph type="ftr" sz="quarter" idx="11"/>
          </p:nvPr>
        </p:nvSpPr>
        <p:spPr/>
        <p:txBody>
          <a:bodyPr/>
          <a:lstStyle>
            <a:lvl1pPr>
              <a:defRPr/>
            </a:lvl1pPr>
          </a:lstStyle>
          <a:p>
            <a:pPr>
              <a:defRPr/>
            </a:pPr>
            <a:endParaRPr/>
          </a:p>
        </p:txBody>
      </p:sp>
      <p:sp>
        <p:nvSpPr>
          <p:cNvPr id="6" name="Slide Number Placeholder 5"/>
          <p:cNvSpPr>
            <a:spLocks noGrp="1"/>
          </p:cNvSpPr>
          <p:nvPr>
            <p:ph type="sldNum" sz="quarter" idx="12"/>
          </p:nvPr>
        </p:nvSpPr>
        <p:spPr/>
        <p:txBody>
          <a:bodyPr/>
          <a:lstStyle>
            <a:lvl1pPr>
              <a:defRPr/>
            </a:lvl1pPr>
          </a:lstStyle>
          <a:p>
            <a:pPr>
              <a:defRPr/>
            </a:pPr>
            <a:fld id="{A14449C5-A849-48BA-9287-2D8B30E2D1D5}" type="slidenum">
              <a:rPr/>
              <a:pPr>
                <a:defRPr/>
              </a:pPr>
              <a:t>‹N°›</a:t>
            </a:fld>
            <a:endParaRPr>
              <a:solidFill>
                <a:schemeClr val="tx2"/>
              </a:solidFill>
            </a:endParaRPr>
          </a:p>
        </p:txBody>
      </p:sp>
    </p:spTree>
    <p:extLst>
      <p:ext uri="{BB962C8B-B14F-4D97-AF65-F5344CB8AC3E}">
        <p14:creationId xmlns:p14="http://schemas.microsoft.com/office/powerpoint/2010/main" val="1977207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ru-RU"/>
          </a:p>
        </p:txBody>
      </p:sp>
    </p:spTree>
    <p:extLst>
      <p:ext uri="{BB962C8B-B14F-4D97-AF65-F5344CB8AC3E}">
        <p14:creationId xmlns:p14="http://schemas.microsoft.com/office/powerpoint/2010/main" val="976662787"/>
      </p:ext>
    </p:extLst>
  </p:cSld>
  <p:clrMapOvr>
    <a:masterClrMapping/>
  </p:clrMapOvr>
  <p:transition>
    <p:pull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762000" y="274638"/>
            <a:ext cx="807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Modifiez le style du titre</a:t>
            </a:r>
            <a:endParaRPr lang="en-US" smtClean="0"/>
          </a:p>
        </p:txBody>
      </p:sp>
      <p:sp>
        <p:nvSpPr>
          <p:cNvPr id="2051" name="Text Placeholder 2"/>
          <p:cNvSpPr>
            <a:spLocks noGrp="1"/>
          </p:cNvSpPr>
          <p:nvPr>
            <p:ph type="body" idx="1"/>
          </p:nvPr>
        </p:nvSpPr>
        <p:spPr bwMode="auto">
          <a:xfrm>
            <a:off x="762000" y="1600200"/>
            <a:ext cx="8077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fontAlgn="auto">
              <a:spcBef>
                <a:spcPts val="0"/>
              </a:spcBef>
              <a:spcAft>
                <a:spcPts val="0"/>
              </a:spcAft>
              <a:defRPr sz="1200">
                <a:solidFill>
                  <a:schemeClr val="tx1">
                    <a:tint val="75000"/>
                  </a:schemeClr>
                </a:solidFill>
                <a:latin typeface="+mn-lt"/>
                <a:cs typeface="+mn-cs"/>
              </a:defRPr>
            </a:lvl1pPr>
          </a:lstStyle>
          <a:p>
            <a:pPr>
              <a:defRPr/>
            </a:pPr>
            <a:fld id="{45716B1B-262B-496E-83E4-FD2A6A60FA06}" type="datetimeFigureOut">
              <a:rPr lang="fr-FR"/>
              <a:pPr>
                <a:defRPr/>
              </a:pPr>
              <a:t>20/06/2012</a:t>
            </a:fld>
            <a:endParaRPr lang="fr-FR"/>
          </a:p>
        </p:txBody>
      </p:sp>
      <p:sp>
        <p:nvSpPr>
          <p:cNvPr id="11"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12"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2625884-4E28-4324-880A-717949F1BA70}"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Lst>
  <p:transition spd="slow">
    <p:wipe dir="d"/>
  </p:transition>
  <p:timing>
    <p:tnLst>
      <p:par>
        <p:cTn id="1" dur="indefinite" restart="never" nodeType="tmRoot"/>
      </p:par>
    </p:tnLst>
  </p:timing>
  <p:txStyles>
    <p:titleStyle>
      <a:lvl1pPr algn="l" rtl="0" eaLnBrk="0" fontAlgn="base" hangingPunct="0">
        <a:spcBef>
          <a:spcPct val="0"/>
        </a:spcBef>
        <a:spcAft>
          <a:spcPct val="0"/>
        </a:spcAft>
        <a:defRPr lang="fr-FR" sz="4400" kern="1200">
          <a:solidFill>
            <a:schemeClr val="tx1"/>
          </a:solidFill>
          <a:latin typeface="Arial" charset="0"/>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lang="fr-FR" sz="28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lang="fr-FR" sz="24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lang="fr-FR" sz="20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hyperlink" Target="http://www.google.fr/imgres?imgurl=http://www.fao.org/sd/2002/img/KN0801fao.gif&amp;imgrefurl=http://www.fao.org/sd/2002/kn0801a_en.htm&amp;h=473&amp;w=473&amp;sz=24&amp;tbnid=JdzSeQ6p8M4IwM:&amp;tbnh=129&amp;tbnw=129&amp;prev=/images?q=FAO+logo&amp;zoom=1&amp;q=FAO+logo&amp;usg=__jWwYvmzS86IsNd0bd2gXo8ihqx4=&amp;sa=X&amp;ei=JU6sTJeWGcHF4gaXqYWYCA&amp;ved=0CCUQ9QEwAw"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slide" Target="slide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custDataLst>
              <p:tags r:id="rId2"/>
            </p:custDataLst>
          </p:nvPr>
        </p:nvSpPr>
        <p:spPr>
          <a:xfrm>
            <a:off x="1043608" y="957879"/>
            <a:ext cx="6840537" cy="2232819"/>
          </a:xfrm>
        </p:spPr>
        <p:txBody>
          <a:bodyPr/>
          <a:lstStyle/>
          <a:p>
            <a:pPr algn="ctr">
              <a:lnSpc>
                <a:spcPts val="4000"/>
              </a:lnSpc>
            </a:pPr>
            <a:r>
              <a:rPr lang="ru-RU" cap="none" dirty="0" smtClean="0">
                <a:solidFill>
                  <a:schemeClr val="folHlink"/>
                </a:solidFill>
                <a:latin typeface="Times New Roman" pitchFamily="18" charset="0"/>
              </a:rPr>
              <a:t>ФИТОСАНИТАРНЫЕ ПОСЛЕДСТВИЯ ВСТУПЛЕНИЯ РОССИИ В ВТО</a:t>
            </a:r>
            <a:endParaRPr cap="none" dirty="0" smtClean="0">
              <a:solidFill>
                <a:schemeClr val="folHlink"/>
              </a:solidFill>
              <a:latin typeface="Times New Roman" pitchFamily="18" charset="0"/>
            </a:endParaRPr>
          </a:p>
        </p:txBody>
      </p:sp>
      <p:pic>
        <p:nvPicPr>
          <p:cNvPr id="614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3241" y="81404"/>
            <a:ext cx="1609725"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6148" name="Title 1"/>
          <p:cNvSpPr>
            <a:spLocks/>
          </p:cNvSpPr>
          <p:nvPr>
            <p:custDataLst>
              <p:tags r:id="rId3"/>
            </p:custDataLst>
          </p:nvPr>
        </p:nvSpPr>
        <p:spPr bwMode="auto">
          <a:xfrm>
            <a:off x="3280491" y="3933056"/>
            <a:ext cx="58324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80000"/>
              </a:lnSpc>
            </a:pPr>
            <a:r>
              <a:rPr lang="ru-RU" sz="3600" b="1" i="1" dirty="0">
                <a:latin typeface="Times New Roman" pitchFamily="18" charset="0"/>
                <a:cs typeface="Times New Roman" pitchFamily="18" charset="0"/>
              </a:rPr>
              <a:t>А. Д. Орлинский</a:t>
            </a:r>
          </a:p>
          <a:p>
            <a:pPr algn="ctr">
              <a:lnSpc>
                <a:spcPct val="80000"/>
              </a:lnSpc>
            </a:pPr>
            <a:r>
              <a:rPr lang="ru-RU" sz="3600" b="1" i="1" dirty="0" smtClean="0">
                <a:latin typeface="Times New Roman" pitchFamily="18" charset="0"/>
                <a:cs typeface="Times New Roman" pitchFamily="18" charset="0"/>
              </a:rPr>
              <a:t>доктор биол. наук,</a:t>
            </a:r>
          </a:p>
          <a:p>
            <a:pPr algn="ctr">
              <a:lnSpc>
                <a:spcPct val="80000"/>
              </a:lnSpc>
            </a:pPr>
            <a:r>
              <a:rPr lang="ru-RU" sz="3600" b="1" i="1" dirty="0" smtClean="0">
                <a:latin typeface="Times New Roman" pitchFamily="18" charset="0"/>
                <a:cs typeface="Times New Roman" pitchFamily="18" charset="0"/>
              </a:rPr>
              <a:t> </a:t>
            </a:r>
            <a:r>
              <a:rPr lang="ru-RU" sz="3600" b="1" i="1" dirty="0">
                <a:latin typeface="Times New Roman" pitchFamily="18" charset="0"/>
                <a:cs typeface="Times New Roman" pitchFamily="18" charset="0"/>
              </a:rPr>
              <a:t>научный советник ЕОКЗР</a:t>
            </a:r>
            <a:endParaRPr lang="en-GB" sz="3600" b="1" i="1" dirty="0">
              <a:latin typeface="Times New Roman" pitchFamily="18" charset="0"/>
              <a:cs typeface="Times New Roman" pitchFamily="18" charset="0"/>
            </a:endParaRPr>
          </a:p>
        </p:txBody>
      </p:sp>
      <p:sp>
        <p:nvSpPr>
          <p:cNvPr id="4" name="Title 1"/>
          <p:cNvSpPr>
            <a:spLocks/>
          </p:cNvSpPr>
          <p:nvPr>
            <p:custDataLst>
              <p:tags r:id="rId4"/>
            </p:custDataLst>
          </p:nvPr>
        </p:nvSpPr>
        <p:spPr bwMode="auto">
          <a:xfrm>
            <a:off x="3491880" y="5733256"/>
            <a:ext cx="5544170" cy="100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65000"/>
              </a:lnSpc>
              <a:spcBef>
                <a:spcPct val="20000"/>
              </a:spcBef>
              <a:buClr>
                <a:schemeClr val="hlink"/>
              </a:buClr>
              <a:buSzPct val="70000"/>
              <a:buFont typeface="Wingdings" pitchFamily="2" charset="2"/>
              <a:buNone/>
              <a:defRPr/>
            </a:pPr>
            <a:r>
              <a:rPr lang="ru-RU" sz="2800" b="1" dirty="0" smtClean="0">
                <a:solidFill>
                  <a:srgbClr val="FF9966"/>
                </a:solidFill>
                <a:effectLst>
                  <a:outerShdw blurRad="38100" dist="38100" dir="2700000" algn="tl">
                    <a:srgbClr val="000000"/>
                  </a:outerShdw>
                </a:effectLst>
                <a:latin typeface="Times New Roman" pitchFamily="18" charset="0"/>
                <a:cs typeface="Times New Roman" pitchFamily="18" charset="0"/>
              </a:rPr>
              <a:t>Международная конференция «Россия в ВТО: воздействие на АПК» Москва, 27 июня </a:t>
            </a:r>
            <a:r>
              <a:rPr lang="ru-RU" sz="2800" b="1" dirty="0">
                <a:solidFill>
                  <a:srgbClr val="FF9966"/>
                </a:solidFill>
                <a:effectLst>
                  <a:outerShdw blurRad="38100" dist="38100" dir="2700000" algn="tl">
                    <a:srgbClr val="000000"/>
                  </a:outerShdw>
                </a:effectLst>
                <a:latin typeface="Times New Roman" pitchFamily="18" charset="0"/>
                <a:cs typeface="Times New Roman" pitchFamily="18" charset="0"/>
              </a:rPr>
              <a:t>2012 года</a:t>
            </a:r>
            <a:r>
              <a:rPr lang="ru-RU" sz="2800" b="1" dirty="0">
                <a:effectLst>
                  <a:outerShdw blurRad="38100" dist="38100" dir="2700000" algn="tl">
                    <a:srgbClr val="000000"/>
                  </a:outerShdw>
                </a:effectLst>
                <a:latin typeface="Times New Roman" pitchFamily="18" charset="0"/>
                <a:cs typeface="Times New Roman" pitchFamily="18" charset="0"/>
              </a:rPr>
              <a:t>  </a:t>
            </a:r>
            <a:endParaRPr lang="en-GB" sz="2800" b="1" dirty="0">
              <a:effectLst>
                <a:outerShdw blurRad="38100" dist="38100" dir="2700000" algn="tl">
                  <a:srgbClr val="000000"/>
                </a:outerShdw>
              </a:effectLst>
              <a:latin typeface="Times New Roman" pitchFamily="18" charset="0"/>
              <a:cs typeface="Times New Roman" pitchFamily="18"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a:xfrm>
            <a:off x="755576" y="44624"/>
            <a:ext cx="8077200" cy="1656184"/>
          </a:xfrm>
        </p:spPr>
        <p:txBody>
          <a:bodyPr/>
          <a:lstStyle/>
          <a:p>
            <a:pPr algn="ctr">
              <a:lnSpc>
                <a:spcPts val="4000"/>
              </a:lnSpc>
            </a:pPr>
            <a:r>
              <a:rPr lang="ru-RU" sz="4800" b="1" dirty="0" smtClean="0">
                <a:latin typeface="Times New Roman" pitchFamily="18" charset="0"/>
              </a:rPr>
              <a:t>Международная конвенция по карантину и защите растений (МККЗР)</a:t>
            </a:r>
            <a:endParaRPr lang="en-GB" sz="4800" b="1" dirty="0" smtClean="0">
              <a:latin typeface="Times New Roman" pitchFamily="18" charset="0"/>
            </a:endParaRPr>
          </a:p>
        </p:txBody>
      </p:sp>
      <p:sp>
        <p:nvSpPr>
          <p:cNvPr id="7171" name="Rectangle 3"/>
          <p:cNvSpPr>
            <a:spLocks noGrp="1"/>
          </p:cNvSpPr>
          <p:nvPr>
            <p:ph type="body" sz="half" idx="4294967295"/>
          </p:nvPr>
        </p:nvSpPr>
        <p:spPr>
          <a:xfrm>
            <a:off x="323528" y="1844824"/>
            <a:ext cx="4104456" cy="5013176"/>
          </a:xfrm>
        </p:spPr>
        <p:txBody>
          <a:bodyPr/>
          <a:lstStyle/>
          <a:p>
            <a:pPr marL="108000">
              <a:lnSpc>
                <a:spcPts val="3000"/>
              </a:lnSpc>
              <a:spcBef>
                <a:spcPts val="0"/>
              </a:spcBef>
              <a:spcAft>
                <a:spcPts val="600"/>
              </a:spcAft>
            </a:pPr>
            <a:r>
              <a:rPr lang="ru-RU" sz="3200" b="1" dirty="0" smtClean="0">
                <a:latin typeface="Times New Roman" pitchFamily="18" charset="0"/>
              </a:rPr>
              <a:t>Многосторонний договор о международном сотрудничестве в области карантина и защиты растений</a:t>
            </a:r>
          </a:p>
          <a:p>
            <a:pPr marL="108000">
              <a:lnSpc>
                <a:spcPts val="3000"/>
              </a:lnSpc>
              <a:spcBef>
                <a:spcPts val="0"/>
              </a:spcBef>
              <a:spcAft>
                <a:spcPts val="600"/>
              </a:spcAft>
            </a:pPr>
            <a:r>
              <a:rPr lang="ru-RU" sz="3200" b="1" dirty="0" smtClean="0">
                <a:latin typeface="Times New Roman" pitchFamily="18" charset="0"/>
              </a:rPr>
              <a:t>Организация, разрабатывающая международные стандарты (МСФМ)</a:t>
            </a:r>
          </a:p>
          <a:p>
            <a:pPr marL="108000">
              <a:lnSpc>
                <a:spcPts val="3000"/>
              </a:lnSpc>
              <a:spcBef>
                <a:spcPts val="0"/>
              </a:spcBef>
              <a:spcAft>
                <a:spcPts val="600"/>
              </a:spcAft>
            </a:pPr>
            <a:r>
              <a:rPr lang="ru-RU" sz="3200" b="1" dirty="0" smtClean="0">
                <a:latin typeface="Times New Roman" pitchFamily="18" charset="0"/>
              </a:rPr>
              <a:t>Штаб-квартира в Риме в здании ФАО</a:t>
            </a:r>
            <a:endParaRPr lang="en-GB" sz="2400" b="1" dirty="0" smtClean="0">
              <a:latin typeface="Calibri" pitchFamily="34" charset="0"/>
            </a:endParaRPr>
          </a:p>
        </p:txBody>
      </p:sp>
      <p:pic>
        <p:nvPicPr>
          <p:cNvPr id="7172" name="Picture 4" descr="IPPC NPPO Map"/>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283968" y="1989138"/>
            <a:ext cx="4860032" cy="2987675"/>
          </a:xfrm>
        </p:spPr>
      </p:pic>
      <p:sp>
        <p:nvSpPr>
          <p:cNvPr id="5" name="Rectangle 2"/>
          <p:cNvSpPr>
            <a:spLocks noGrp="1"/>
          </p:cNvSpPr>
          <p:nvPr>
            <p:ph type="title" idx="4294967295"/>
          </p:nvPr>
        </p:nvSpPr>
        <p:spPr>
          <a:xfrm>
            <a:off x="4355976" y="5085184"/>
            <a:ext cx="4793907" cy="1656184"/>
          </a:xfrm>
        </p:spPr>
        <p:txBody>
          <a:bodyPr/>
          <a:lstStyle/>
          <a:p>
            <a:pPr algn="ctr">
              <a:lnSpc>
                <a:spcPts val="3000"/>
              </a:lnSpc>
            </a:pPr>
            <a:r>
              <a:rPr lang="ru-RU" sz="3200" b="1" dirty="0" smtClean="0">
                <a:solidFill>
                  <a:srgbClr val="FF0000"/>
                </a:solidFill>
                <a:latin typeface="Times New Roman" pitchFamily="18" charset="0"/>
              </a:rPr>
              <a:t>Российская Федерация – одна из 177 договаривающихся сторон МККЗР</a:t>
            </a:r>
            <a:endParaRPr lang="en-GB" sz="3200" b="1" dirty="0" smtClean="0">
              <a:solidFill>
                <a:srgbClr val="FF0000"/>
              </a:solidFill>
              <a:latin typeface="Times New Roman" pitchFamily="18" charset="0"/>
            </a:endParaRP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304800"/>
            <a:ext cx="777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n-US" sz="4400" b="1">
              <a:solidFill>
                <a:srgbClr val="663300"/>
              </a:solidFill>
              <a:latin typeface="Benguiat Bk BT" pitchFamily="18" charset="0"/>
            </a:endParaRPr>
          </a:p>
        </p:txBody>
      </p:sp>
      <p:sp>
        <p:nvSpPr>
          <p:cNvPr id="173059" name="Rectangle 3"/>
          <p:cNvSpPr>
            <a:spLocks noGrp="1"/>
          </p:cNvSpPr>
          <p:nvPr>
            <p:ph type="title" idx="4294967295"/>
          </p:nvPr>
        </p:nvSpPr>
        <p:spPr>
          <a:xfrm>
            <a:off x="684213" y="115888"/>
            <a:ext cx="8153400" cy="936625"/>
          </a:xfrm>
        </p:spPr>
        <p:txBody>
          <a:bodyPr>
            <a:noAutofit/>
          </a:bodyPr>
          <a:lstStyle/>
          <a:p>
            <a:pPr algn="ctr" eaLnBrk="1" hangingPunct="1">
              <a:lnSpc>
                <a:spcPct val="85000"/>
              </a:lnSpc>
            </a:pPr>
            <a:r>
              <a:rPr lang="ru-RU" sz="4000" b="1" dirty="0" smtClean="0">
                <a:latin typeface="Times New Roman" pitchFamily="18" charset="0"/>
              </a:rPr>
              <a:t>Региональные организации по карантину и защите растений</a:t>
            </a:r>
            <a:endParaRPr lang="en-GB" sz="4000" b="1" dirty="0" smtClean="0">
              <a:latin typeface="Times New Roman" pitchFamily="18" charset="0"/>
            </a:endParaRPr>
          </a:p>
        </p:txBody>
      </p:sp>
      <p:pic>
        <p:nvPicPr>
          <p:cNvPr id="9220" name="Picture 4" descr="rpp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390650"/>
            <a:ext cx="8388350"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International Plant Protection Convention - Protecting the world's plant resources from pes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988" y="6092825"/>
            <a:ext cx="3771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AutoShape 13" descr="Z">
            <a:hlinkClick r:id="rId5"/>
          </p:cNvPr>
          <p:cNvSpPr>
            <a:spLocks noChangeAspect="1" noChangeArrowheads="1"/>
          </p:cNvSpPr>
          <p:nvPr/>
        </p:nvSpPr>
        <p:spPr bwMode="auto">
          <a:xfrm>
            <a:off x="4124325" y="2981325"/>
            <a:ext cx="8953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223" name="AutoShape 15" descr="Z">
            <a:hlinkClick r:id="rId5"/>
          </p:cNvPr>
          <p:cNvSpPr>
            <a:spLocks noChangeAspect="1" noChangeArrowheads="1"/>
          </p:cNvSpPr>
          <p:nvPr/>
        </p:nvSpPr>
        <p:spPr bwMode="auto">
          <a:xfrm>
            <a:off x="4124325" y="2981325"/>
            <a:ext cx="8953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pic>
        <p:nvPicPr>
          <p:cNvPr id="9224" name="Picture 16" descr="KN0801fa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8350" y="6092825"/>
            <a:ext cx="50482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682380"/>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3184525"/>
            <a:ext cx="6156325"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re 5"/>
          <p:cNvSpPr>
            <a:spLocks noGrp="1"/>
          </p:cNvSpPr>
          <p:nvPr>
            <p:ph type="title"/>
          </p:nvPr>
        </p:nvSpPr>
        <p:spPr>
          <a:xfrm>
            <a:off x="679029" y="260648"/>
            <a:ext cx="8077200" cy="1340545"/>
          </a:xfrm>
        </p:spPr>
        <p:txBody>
          <a:bodyPr>
            <a:noAutofit/>
          </a:bodyPr>
          <a:lstStyle/>
          <a:p>
            <a:pPr algn="ctr">
              <a:lnSpc>
                <a:spcPts val="3500"/>
              </a:lnSpc>
            </a:pPr>
            <a:r>
              <a:rPr lang="ru-RU" sz="4000" b="1" dirty="0" smtClean="0">
                <a:effectLst>
                  <a:outerShdw blurRad="38100" dist="38100" dir="2700000" algn="tl">
                    <a:srgbClr val="C0C0C0"/>
                  </a:outerShdw>
                </a:effectLst>
                <a:latin typeface="Times New Roman" pitchFamily="18" charset="0"/>
              </a:rPr>
              <a:t>Европейская и </a:t>
            </a:r>
            <a:r>
              <a:rPr lang="ru-RU" sz="4000" b="1" dirty="0" err="1" smtClean="0">
                <a:effectLst>
                  <a:outerShdw blurRad="38100" dist="38100" dir="2700000" algn="tl">
                    <a:srgbClr val="C0C0C0"/>
                  </a:outerShdw>
                </a:effectLst>
                <a:latin typeface="Times New Roman" pitchFamily="18" charset="0"/>
              </a:rPr>
              <a:t>Средиземно</a:t>
            </a:r>
            <a:r>
              <a:rPr lang="ru-RU" sz="4000" b="1" dirty="0" smtClean="0">
                <a:effectLst>
                  <a:outerShdw blurRad="38100" dist="38100" dir="2700000" algn="tl">
                    <a:srgbClr val="C0C0C0"/>
                  </a:outerShdw>
                </a:effectLst>
                <a:latin typeface="Times New Roman" pitchFamily="18" charset="0"/>
              </a:rPr>
              <a:t>-морская организация по </a:t>
            </a:r>
            <a:r>
              <a:rPr lang="ru-RU" sz="4000" b="1" dirty="0" err="1" smtClean="0">
                <a:effectLst>
                  <a:outerShdw blurRad="38100" dist="38100" dir="2700000" algn="tl">
                    <a:srgbClr val="C0C0C0"/>
                  </a:outerShdw>
                </a:effectLst>
                <a:latin typeface="Times New Roman" pitchFamily="18" charset="0"/>
              </a:rPr>
              <a:t>каран</a:t>
            </a:r>
            <a:r>
              <a:rPr lang="ru-RU" sz="4000" b="1" dirty="0" smtClean="0">
                <a:effectLst>
                  <a:outerShdw blurRad="38100" dist="38100" dir="2700000" algn="tl">
                    <a:srgbClr val="C0C0C0"/>
                  </a:outerShdw>
                </a:effectLst>
                <a:latin typeface="Times New Roman" pitchFamily="18" charset="0"/>
              </a:rPr>
              <a:t>-тину и защите растений (ЕОКЗР)</a:t>
            </a:r>
            <a:endParaRPr lang="en-US" sz="4000" b="1" dirty="0" smtClean="0">
              <a:effectLst>
                <a:outerShdw blurRad="38100" dist="38100" dir="2700000" algn="tl">
                  <a:srgbClr val="C0C0C0"/>
                </a:outerShdw>
              </a:effectLst>
              <a:latin typeface="Times New Roman" pitchFamily="18" charset="0"/>
            </a:endParaRPr>
          </a:p>
        </p:txBody>
      </p:sp>
      <p:sp>
        <p:nvSpPr>
          <p:cNvPr id="8" name="Text Box 4"/>
          <p:cNvSpPr txBox="1">
            <a:spLocks noChangeArrowheads="1"/>
          </p:cNvSpPr>
          <p:nvPr/>
        </p:nvSpPr>
        <p:spPr bwMode="auto">
          <a:xfrm>
            <a:off x="613385" y="2060848"/>
            <a:ext cx="8212138"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79400" indent="-2794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lnSpc>
                <a:spcPct val="70000"/>
              </a:lnSpc>
              <a:spcBef>
                <a:spcPct val="20000"/>
              </a:spcBef>
              <a:buClr>
                <a:schemeClr val="accent1"/>
              </a:buClr>
              <a:buSzPct val="115000"/>
              <a:buFontTx/>
              <a:buChar char="•"/>
            </a:pPr>
            <a:r>
              <a:rPr lang="ru-RU" sz="2400" b="1" dirty="0" smtClean="0">
                <a:solidFill>
                  <a:srgbClr val="4F6228"/>
                </a:solidFill>
                <a:latin typeface="Times New Roman" pitchFamily="18" charset="0"/>
              </a:rPr>
              <a:t>Создана в </a:t>
            </a:r>
            <a:r>
              <a:rPr lang="en-US" sz="2400" b="1" dirty="0" smtClean="0">
                <a:solidFill>
                  <a:srgbClr val="4F6228"/>
                </a:solidFill>
                <a:latin typeface="Times New Roman" pitchFamily="18" charset="0"/>
              </a:rPr>
              <a:t>1951</a:t>
            </a:r>
            <a:r>
              <a:rPr lang="ru-RU" sz="2400" b="1" dirty="0" smtClean="0">
                <a:solidFill>
                  <a:srgbClr val="4F6228"/>
                </a:solidFill>
                <a:latin typeface="Times New Roman" pitchFamily="18" charset="0"/>
              </a:rPr>
              <a:t> году</a:t>
            </a:r>
          </a:p>
          <a:p>
            <a:pPr eaLnBrk="1" hangingPunct="1">
              <a:lnSpc>
                <a:spcPct val="70000"/>
              </a:lnSpc>
              <a:spcBef>
                <a:spcPct val="20000"/>
              </a:spcBef>
              <a:buClr>
                <a:schemeClr val="accent1"/>
              </a:buClr>
              <a:buSzPct val="115000"/>
              <a:buFontTx/>
              <a:buChar char="•"/>
            </a:pPr>
            <a:r>
              <a:rPr lang="ru-RU" sz="2400" b="1" dirty="0" smtClean="0">
                <a:solidFill>
                  <a:srgbClr val="4F6228"/>
                </a:solidFill>
                <a:latin typeface="Times New Roman" pitchFamily="18" charset="0"/>
              </a:rPr>
              <a:t>Штаб-квартира в Париже</a:t>
            </a:r>
          </a:p>
          <a:p>
            <a:pPr eaLnBrk="1" hangingPunct="1">
              <a:lnSpc>
                <a:spcPct val="70000"/>
              </a:lnSpc>
              <a:spcBef>
                <a:spcPct val="20000"/>
              </a:spcBef>
              <a:buClr>
                <a:schemeClr val="accent1"/>
              </a:buClr>
              <a:buSzPct val="115000"/>
              <a:buFontTx/>
              <a:buChar char="•"/>
            </a:pPr>
            <a:r>
              <a:rPr lang="ru-RU" sz="2400" b="1" dirty="0" smtClean="0">
                <a:solidFill>
                  <a:srgbClr val="4F6228"/>
                </a:solidFill>
                <a:latin typeface="Times New Roman" pitchFamily="18" charset="0"/>
              </a:rPr>
              <a:t>Российская Федерация является членом организации с 1957 года</a:t>
            </a:r>
            <a:endParaRPr lang="en-US" sz="2400" b="1" dirty="0">
              <a:solidFill>
                <a:srgbClr val="009900"/>
              </a:solidFill>
              <a:latin typeface="Times New Roman" pitchFamily="18" charset="0"/>
            </a:endParaRPr>
          </a:p>
        </p:txBody>
      </p:sp>
      <p:sp>
        <p:nvSpPr>
          <p:cNvPr id="10" name="Explosion 1 9"/>
          <p:cNvSpPr/>
          <p:nvPr/>
        </p:nvSpPr>
        <p:spPr>
          <a:xfrm>
            <a:off x="1258888" y="3500438"/>
            <a:ext cx="2811462" cy="2665412"/>
          </a:xfrm>
          <a:prstGeom prst="irregularSeal1">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en-US" b="1" dirty="0">
              <a:solidFill>
                <a:schemeClr val="accent3">
                  <a:lumMod val="50000"/>
                </a:schemeClr>
              </a:solidFill>
            </a:endParaRPr>
          </a:p>
          <a:p>
            <a:pPr algn="ctr" fontAlgn="auto">
              <a:spcBef>
                <a:spcPts val="0"/>
              </a:spcBef>
              <a:spcAft>
                <a:spcPts val="0"/>
              </a:spcAft>
              <a:defRPr/>
            </a:pPr>
            <a:r>
              <a:rPr lang="ru-RU" b="1" dirty="0" smtClean="0">
                <a:solidFill>
                  <a:schemeClr val="accent3">
                    <a:lumMod val="50000"/>
                  </a:schemeClr>
                </a:solidFill>
              </a:rPr>
              <a:t>В </a:t>
            </a:r>
            <a:r>
              <a:rPr lang="en-US" b="1" dirty="0" smtClean="0">
                <a:solidFill>
                  <a:schemeClr val="accent3">
                    <a:lumMod val="50000"/>
                  </a:schemeClr>
                </a:solidFill>
              </a:rPr>
              <a:t>201</a:t>
            </a:r>
            <a:r>
              <a:rPr lang="ru-RU" b="1" dirty="0" smtClean="0">
                <a:solidFill>
                  <a:schemeClr val="accent3">
                    <a:lumMod val="50000"/>
                  </a:schemeClr>
                </a:solidFill>
              </a:rPr>
              <a:t>2 году</a:t>
            </a:r>
            <a:endParaRPr lang="en-US" b="1" dirty="0">
              <a:solidFill>
                <a:schemeClr val="accent3">
                  <a:lumMod val="50000"/>
                </a:schemeClr>
              </a:solidFill>
            </a:endParaRPr>
          </a:p>
          <a:p>
            <a:pPr algn="ctr" fontAlgn="auto">
              <a:spcBef>
                <a:spcPts val="0"/>
              </a:spcBef>
              <a:spcAft>
                <a:spcPts val="0"/>
              </a:spcAft>
              <a:defRPr/>
            </a:pPr>
            <a:r>
              <a:rPr lang="en-US" b="1" dirty="0">
                <a:solidFill>
                  <a:schemeClr val="accent3">
                    <a:lumMod val="50000"/>
                  </a:schemeClr>
                </a:solidFill>
              </a:rPr>
              <a:t>50 </a:t>
            </a:r>
            <a:r>
              <a:rPr lang="ru-RU" b="1" dirty="0" smtClean="0">
                <a:solidFill>
                  <a:schemeClr val="accent3">
                    <a:lumMod val="50000"/>
                  </a:schemeClr>
                </a:solidFill>
              </a:rPr>
              <a:t>стран - членов</a:t>
            </a:r>
            <a:endParaRPr lang="en-US" b="1" dirty="0">
              <a:solidFill>
                <a:schemeClr val="accent3">
                  <a:lumMod val="50000"/>
                </a:schemeClr>
              </a:solidFill>
            </a:endParaRPr>
          </a:p>
          <a:p>
            <a:pPr algn="ctr" fontAlgn="auto">
              <a:spcBef>
                <a:spcPts val="0"/>
              </a:spcBef>
              <a:spcAft>
                <a:spcPts val="0"/>
              </a:spcAft>
              <a:defRPr/>
            </a:pPr>
            <a:endParaRPr lang="en-US" dirty="0"/>
          </a:p>
        </p:txBody>
      </p:sp>
    </p:spTree>
    <p:custDataLst>
      <p:tags r:id="rId1"/>
    </p:custDataLst>
    <p:extLst>
      <p:ext uri="{BB962C8B-B14F-4D97-AF65-F5344CB8AC3E}">
        <p14:creationId xmlns:p14="http://schemas.microsoft.com/office/powerpoint/2010/main" val="2464893821"/>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body" idx="4294967295"/>
          </p:nvPr>
        </p:nvSpPr>
        <p:spPr>
          <a:xfrm>
            <a:off x="539552" y="1412776"/>
            <a:ext cx="8604448" cy="4896544"/>
          </a:xfrm>
        </p:spPr>
        <p:txBody>
          <a:bodyPr/>
          <a:lstStyle/>
          <a:p>
            <a:pPr>
              <a:lnSpc>
                <a:spcPts val="3000"/>
              </a:lnSpc>
              <a:spcBef>
                <a:spcPts val="600"/>
              </a:spcBef>
              <a:spcAft>
                <a:spcPts val="600"/>
              </a:spcAft>
            </a:pPr>
            <a:r>
              <a:rPr lang="ru-RU" b="1" dirty="0" smtClean="0">
                <a:latin typeface="Times New Roman" pitchFamily="18" charset="0"/>
              </a:rPr>
              <a:t>Пересмотр был проведён для приведения МККЗР в соответствие с «Соглашением по применению санитарных и фитосанитарных мер» ВТО (Соглашением СФС)</a:t>
            </a:r>
            <a:endParaRPr lang="en-GB" b="1" dirty="0" smtClean="0">
              <a:latin typeface="Times New Roman" pitchFamily="18" charset="0"/>
            </a:endParaRPr>
          </a:p>
          <a:p>
            <a:pPr>
              <a:lnSpc>
                <a:spcPts val="3000"/>
              </a:lnSpc>
              <a:spcBef>
                <a:spcPts val="600"/>
              </a:spcBef>
              <a:spcAft>
                <a:spcPts val="600"/>
              </a:spcAft>
            </a:pPr>
            <a:r>
              <a:rPr lang="ru-RU" b="1" dirty="0" smtClean="0">
                <a:latin typeface="Times New Roman" pitchFamily="18" charset="0"/>
              </a:rPr>
              <a:t>В </a:t>
            </a:r>
            <a:r>
              <a:rPr lang="ru-RU" b="1" dirty="0">
                <a:latin typeface="Times New Roman" pitchFamily="18" charset="0"/>
              </a:rPr>
              <a:t>р</a:t>
            </a:r>
            <a:r>
              <a:rPr lang="ru-RU" b="1" dirty="0" smtClean="0">
                <a:latin typeface="Times New Roman" pitchFamily="18" charset="0"/>
              </a:rPr>
              <a:t>езультате пересмотра МККЗР и Соглашение СФС базируются на общих международных принципах</a:t>
            </a:r>
          </a:p>
          <a:p>
            <a:pPr>
              <a:lnSpc>
                <a:spcPts val="3000"/>
              </a:lnSpc>
              <a:spcBef>
                <a:spcPts val="600"/>
              </a:spcBef>
              <a:spcAft>
                <a:spcPts val="600"/>
              </a:spcAft>
            </a:pPr>
            <a:r>
              <a:rPr lang="ru-RU" b="1" dirty="0" smtClean="0">
                <a:latin typeface="Times New Roman" pitchFamily="18" charset="0"/>
              </a:rPr>
              <a:t>Принципы подробно разъясняются в МСФМ № 1 «Фитосанитарные принципы карантина и защиты растений и применение фитосанитарных мер в международной торговле»</a:t>
            </a:r>
            <a:endParaRPr lang="en-GB" b="1" dirty="0" smtClean="0">
              <a:latin typeface="Times New Roman" pitchFamily="18" charset="0"/>
            </a:endParaRPr>
          </a:p>
        </p:txBody>
      </p:sp>
      <p:sp>
        <p:nvSpPr>
          <p:cNvPr id="9219" name="Rectangle 3"/>
          <p:cNvSpPr>
            <a:spLocks noGrp="1" noChangeArrowheads="1"/>
          </p:cNvSpPr>
          <p:nvPr>
            <p:ph type="title" idx="4294967295"/>
          </p:nvPr>
        </p:nvSpPr>
        <p:spPr>
          <a:xfrm>
            <a:off x="611560" y="0"/>
            <a:ext cx="8352928" cy="13414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5000"/>
              </a:lnSpc>
            </a:pPr>
            <a:r>
              <a:rPr lang="ru-RU" sz="4800" b="1" dirty="0" smtClean="0">
                <a:latin typeface="Times New Roman" pitchFamily="18" charset="0"/>
              </a:rPr>
              <a:t>Пересмотр МККЗР в 1997 г.</a:t>
            </a:r>
            <a:endParaRPr lang="en-GB" sz="4800" b="1" dirty="0" smtClean="0">
              <a:latin typeface="Times New Roman" pitchFamily="18" charset="0"/>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body" idx="4294967295"/>
          </p:nvPr>
        </p:nvSpPr>
        <p:spPr>
          <a:xfrm>
            <a:off x="1259632" y="1196752"/>
            <a:ext cx="7381254" cy="5040461"/>
          </a:xfrm>
        </p:spPr>
        <p:txBody>
          <a:bodyPr/>
          <a:lstStyle/>
          <a:p>
            <a:pPr>
              <a:lnSpc>
                <a:spcPts val="3500"/>
              </a:lnSpc>
              <a:spcBef>
                <a:spcPct val="0"/>
              </a:spcBef>
            </a:pPr>
            <a:r>
              <a:rPr lang="ru-RU" sz="3200" dirty="0" smtClean="0">
                <a:latin typeface="Times New Roman" pitchFamily="18" charset="0"/>
                <a:cs typeface="Times New Roman" pitchFamily="18" charset="0"/>
              </a:rPr>
              <a:t>суверенитет</a:t>
            </a:r>
          </a:p>
          <a:p>
            <a:pPr>
              <a:lnSpc>
                <a:spcPts val="3500"/>
              </a:lnSpc>
              <a:spcBef>
                <a:spcPct val="0"/>
              </a:spcBef>
            </a:pPr>
            <a:r>
              <a:rPr lang="ru-RU" sz="3200" dirty="0" smtClean="0">
                <a:latin typeface="Times New Roman" pitchFamily="18" charset="0"/>
                <a:cs typeface="Times New Roman" pitchFamily="18" charset="0"/>
              </a:rPr>
              <a:t>необходимость</a:t>
            </a:r>
          </a:p>
          <a:p>
            <a:pPr>
              <a:lnSpc>
                <a:spcPts val="3500"/>
              </a:lnSpc>
              <a:spcBef>
                <a:spcPct val="0"/>
              </a:spcBef>
            </a:pPr>
            <a:r>
              <a:rPr lang="ru-RU" sz="3200" dirty="0">
                <a:latin typeface="Times New Roman" pitchFamily="18" charset="0"/>
                <a:cs typeface="Times New Roman" pitchFamily="18" charset="0"/>
              </a:rPr>
              <a:t>управляемый </a:t>
            </a:r>
            <a:r>
              <a:rPr lang="ru-RU" sz="3200" dirty="0" smtClean="0">
                <a:latin typeface="Times New Roman" pitchFamily="18" charset="0"/>
                <a:cs typeface="Times New Roman" pitchFamily="18" charset="0"/>
              </a:rPr>
              <a:t>риск</a:t>
            </a:r>
          </a:p>
          <a:p>
            <a:pPr>
              <a:lnSpc>
                <a:spcPts val="3500"/>
              </a:lnSpc>
              <a:spcBef>
                <a:spcPct val="0"/>
              </a:spcBef>
            </a:pPr>
            <a:r>
              <a:rPr lang="ru-RU" sz="3200" dirty="0">
                <a:latin typeface="Times New Roman" pitchFamily="18" charset="0"/>
                <a:cs typeface="Times New Roman" pitchFamily="18" charset="0"/>
              </a:rPr>
              <a:t>минимальное </a:t>
            </a:r>
            <a:r>
              <a:rPr lang="ru-RU" sz="3200" dirty="0" smtClean="0">
                <a:latin typeface="Times New Roman" pitchFamily="18" charset="0"/>
                <a:cs typeface="Times New Roman" pitchFamily="18" charset="0"/>
              </a:rPr>
              <a:t>воздействие</a:t>
            </a:r>
          </a:p>
          <a:p>
            <a:pPr>
              <a:lnSpc>
                <a:spcPts val="3500"/>
              </a:lnSpc>
              <a:spcBef>
                <a:spcPct val="0"/>
              </a:spcBef>
            </a:pPr>
            <a:r>
              <a:rPr lang="ru-RU" sz="3200" dirty="0" smtClean="0">
                <a:latin typeface="Times New Roman" pitchFamily="18" charset="0"/>
                <a:cs typeface="Times New Roman" pitchFamily="18" charset="0"/>
              </a:rPr>
              <a:t>прозрачность</a:t>
            </a:r>
          </a:p>
          <a:p>
            <a:pPr>
              <a:lnSpc>
                <a:spcPts val="3500"/>
              </a:lnSpc>
              <a:spcBef>
                <a:spcPct val="0"/>
              </a:spcBef>
            </a:pPr>
            <a:r>
              <a:rPr lang="ru-RU" sz="3200" dirty="0" smtClean="0">
                <a:latin typeface="Times New Roman" pitchFamily="18" charset="0"/>
                <a:cs typeface="Times New Roman" pitchFamily="18" charset="0"/>
              </a:rPr>
              <a:t>гармонизация</a:t>
            </a:r>
          </a:p>
          <a:p>
            <a:pPr>
              <a:lnSpc>
                <a:spcPts val="3500"/>
              </a:lnSpc>
              <a:spcBef>
                <a:spcPct val="0"/>
              </a:spcBef>
            </a:pPr>
            <a:r>
              <a:rPr lang="ru-RU" sz="3200" dirty="0">
                <a:latin typeface="Times New Roman" pitchFamily="18" charset="0"/>
                <a:cs typeface="Times New Roman" pitchFamily="18" charset="0"/>
              </a:rPr>
              <a:t>отсутствие </a:t>
            </a:r>
            <a:r>
              <a:rPr lang="ru-RU" sz="3200" dirty="0" smtClean="0">
                <a:latin typeface="Times New Roman" pitchFamily="18" charset="0"/>
                <a:cs typeface="Times New Roman" pitchFamily="18" charset="0"/>
              </a:rPr>
              <a:t>дискриминации</a:t>
            </a:r>
          </a:p>
          <a:p>
            <a:pPr>
              <a:lnSpc>
                <a:spcPts val="3500"/>
              </a:lnSpc>
              <a:spcBef>
                <a:spcPct val="0"/>
              </a:spcBef>
            </a:pPr>
            <a:r>
              <a:rPr lang="ru-RU" sz="3200" dirty="0">
                <a:latin typeface="Times New Roman" pitchFamily="18" charset="0"/>
                <a:cs typeface="Times New Roman" pitchFamily="18" charset="0"/>
              </a:rPr>
              <a:t>техническое </a:t>
            </a:r>
            <a:r>
              <a:rPr lang="ru-RU" sz="3200" dirty="0" smtClean="0">
                <a:latin typeface="Times New Roman" pitchFamily="18" charset="0"/>
                <a:cs typeface="Times New Roman" pitchFamily="18" charset="0"/>
              </a:rPr>
              <a:t>обоснование</a:t>
            </a:r>
          </a:p>
          <a:p>
            <a:pPr>
              <a:lnSpc>
                <a:spcPts val="3500"/>
              </a:lnSpc>
              <a:spcBef>
                <a:spcPct val="0"/>
              </a:spcBef>
            </a:pPr>
            <a:r>
              <a:rPr lang="ru-RU" sz="3200" dirty="0" smtClean="0">
                <a:latin typeface="Times New Roman" pitchFamily="18" charset="0"/>
                <a:cs typeface="Times New Roman" pitchFamily="18" charset="0"/>
              </a:rPr>
              <a:t>сотрудничество</a:t>
            </a:r>
          </a:p>
          <a:p>
            <a:pPr>
              <a:lnSpc>
                <a:spcPts val="3500"/>
              </a:lnSpc>
              <a:spcBef>
                <a:spcPct val="0"/>
              </a:spcBef>
            </a:pPr>
            <a:r>
              <a:rPr lang="ru-RU" sz="3200" dirty="0">
                <a:latin typeface="Times New Roman" pitchFamily="18" charset="0"/>
                <a:cs typeface="Times New Roman" pitchFamily="18" charset="0"/>
              </a:rPr>
              <a:t>эквивалентность фитосанитарных мер </a:t>
            </a:r>
            <a:endParaRPr lang="ru-RU" sz="3200" dirty="0" smtClean="0">
              <a:latin typeface="Times New Roman" pitchFamily="18" charset="0"/>
              <a:cs typeface="Times New Roman" pitchFamily="18" charset="0"/>
            </a:endParaRPr>
          </a:p>
          <a:p>
            <a:pPr>
              <a:lnSpc>
                <a:spcPts val="3500"/>
              </a:lnSpc>
              <a:spcBef>
                <a:spcPct val="0"/>
              </a:spcBef>
            </a:pPr>
            <a:r>
              <a:rPr lang="ru-RU" sz="3200" dirty="0">
                <a:latin typeface="Times New Roman" pitchFamily="18" charset="0"/>
                <a:cs typeface="Times New Roman" pitchFamily="18" charset="0"/>
              </a:rPr>
              <a:t>изменение</a:t>
            </a:r>
            <a:r>
              <a:rPr lang="en-GB" sz="3200" b="1" dirty="0" smtClean="0">
                <a:latin typeface="Times New Roman" pitchFamily="18" charset="0"/>
                <a:cs typeface="Times New Roman" pitchFamily="18" charset="0"/>
              </a:rPr>
              <a:t> </a:t>
            </a:r>
          </a:p>
        </p:txBody>
      </p:sp>
      <p:sp>
        <p:nvSpPr>
          <p:cNvPr id="9219" name="Rectangle 3"/>
          <p:cNvSpPr>
            <a:spLocks noGrp="1" noChangeArrowheads="1"/>
          </p:cNvSpPr>
          <p:nvPr>
            <p:ph type="title" idx="4294967295"/>
          </p:nvPr>
        </p:nvSpPr>
        <p:spPr>
          <a:xfrm>
            <a:off x="480322" y="0"/>
            <a:ext cx="8640960" cy="105273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5000"/>
              </a:lnSpc>
            </a:pPr>
            <a:r>
              <a:rPr lang="ru-RU" sz="4800" b="1" dirty="0" smtClean="0">
                <a:latin typeface="Times New Roman" pitchFamily="18" charset="0"/>
              </a:rPr>
              <a:t>Ключевые принципы МККЗР</a:t>
            </a:r>
            <a:endParaRPr lang="en-GB" sz="4800" b="1" dirty="0" smtClean="0">
              <a:latin typeface="Times New Roman" pitchFamily="18" charset="0"/>
            </a:endParaRPr>
          </a:p>
        </p:txBody>
      </p:sp>
    </p:spTree>
    <p:extLst>
      <p:ext uri="{BB962C8B-B14F-4D97-AF65-F5344CB8AC3E}">
        <p14:creationId xmlns:p14="http://schemas.microsoft.com/office/powerpoint/2010/main" val="541684233"/>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body" idx="4294967295"/>
          </p:nvPr>
        </p:nvSpPr>
        <p:spPr>
          <a:xfrm>
            <a:off x="683568" y="1340768"/>
            <a:ext cx="8354814" cy="5328592"/>
          </a:xfrm>
        </p:spPr>
        <p:txBody>
          <a:bodyPr/>
          <a:lstStyle/>
          <a:p>
            <a:pPr>
              <a:lnSpc>
                <a:spcPts val="2500"/>
              </a:lnSpc>
              <a:spcBef>
                <a:spcPts val="600"/>
              </a:spcBef>
              <a:spcAft>
                <a:spcPts val="600"/>
              </a:spcAft>
            </a:pPr>
            <a:r>
              <a:rPr lang="ru-RU" b="1" dirty="0" smtClean="0">
                <a:latin typeface="Times New Roman" pitchFamily="18" charset="0"/>
              </a:rPr>
              <a:t>Страны имеют суверенное право применять фитосанитарные меры</a:t>
            </a:r>
          </a:p>
          <a:p>
            <a:pPr>
              <a:lnSpc>
                <a:spcPts val="2500"/>
              </a:lnSpc>
              <a:spcBef>
                <a:spcPts val="600"/>
              </a:spcBef>
              <a:spcAft>
                <a:spcPts val="600"/>
              </a:spcAft>
            </a:pPr>
            <a:r>
              <a:rPr lang="ru-RU" b="1" dirty="0">
                <a:latin typeface="Times New Roman" pitchFamily="18" charset="0"/>
              </a:rPr>
              <a:t>Эти меры должны</a:t>
            </a:r>
            <a:r>
              <a:rPr lang="en-GB" b="1" dirty="0">
                <a:latin typeface="Times New Roman" pitchFamily="18" charset="0"/>
              </a:rPr>
              <a:t>:</a:t>
            </a:r>
          </a:p>
          <a:p>
            <a:pPr lvl="1">
              <a:lnSpc>
                <a:spcPts val="2500"/>
              </a:lnSpc>
              <a:spcBef>
                <a:spcPts val="0"/>
              </a:spcBef>
              <a:spcAft>
                <a:spcPts val="0"/>
              </a:spcAft>
            </a:pPr>
            <a:r>
              <a:rPr lang="ru-RU" sz="2600" b="1" dirty="0">
                <a:latin typeface="Times New Roman" pitchFamily="18" charset="0"/>
              </a:rPr>
              <a:t>применяться только в случае необходимости</a:t>
            </a:r>
            <a:endParaRPr lang="en-GB" sz="2600" b="1" dirty="0">
              <a:latin typeface="Times New Roman" pitchFamily="18" charset="0"/>
            </a:endParaRPr>
          </a:p>
          <a:p>
            <a:pPr lvl="1">
              <a:lnSpc>
                <a:spcPts val="2500"/>
              </a:lnSpc>
              <a:spcBef>
                <a:spcPts val="600"/>
              </a:spcBef>
              <a:spcAft>
                <a:spcPts val="0"/>
              </a:spcAft>
            </a:pPr>
            <a:r>
              <a:rPr lang="ru-RU" sz="2600" b="1" dirty="0">
                <a:latin typeface="Times New Roman" pitchFamily="18" charset="0"/>
              </a:rPr>
              <a:t>быть технически обоснованными с помощью анализа фитосанитарного риска (АФР)</a:t>
            </a:r>
            <a:endParaRPr lang="en-GB" sz="2600" b="1" dirty="0">
              <a:latin typeface="Times New Roman" pitchFamily="18" charset="0"/>
            </a:endParaRPr>
          </a:p>
          <a:p>
            <a:pPr lvl="1">
              <a:lnSpc>
                <a:spcPts val="2500"/>
              </a:lnSpc>
              <a:spcBef>
                <a:spcPts val="600"/>
              </a:spcBef>
              <a:spcAft>
                <a:spcPts val="0"/>
              </a:spcAft>
            </a:pPr>
            <a:r>
              <a:rPr lang="ru-RU" sz="2600" b="1" dirty="0">
                <a:latin typeface="Times New Roman" pitchFamily="18" charset="0"/>
              </a:rPr>
              <a:t>не быть более жёсткими, чем это необходимо для управления риском</a:t>
            </a:r>
            <a:endParaRPr lang="en-GB" sz="2600" b="1" dirty="0">
              <a:latin typeface="Times New Roman" pitchFamily="18" charset="0"/>
            </a:endParaRPr>
          </a:p>
          <a:p>
            <a:pPr lvl="1">
              <a:lnSpc>
                <a:spcPts val="2500"/>
              </a:lnSpc>
              <a:spcBef>
                <a:spcPts val="600"/>
              </a:spcBef>
              <a:spcAft>
                <a:spcPts val="0"/>
              </a:spcAft>
            </a:pPr>
            <a:r>
              <a:rPr lang="ru-RU" sz="2600" b="1" dirty="0">
                <a:latin typeface="Times New Roman" pitchFamily="18" charset="0"/>
              </a:rPr>
              <a:t>не быть дискриминирующими</a:t>
            </a:r>
            <a:endParaRPr lang="en-GB" sz="2600" b="1" dirty="0">
              <a:latin typeface="Times New Roman" pitchFamily="18" charset="0"/>
            </a:endParaRPr>
          </a:p>
          <a:p>
            <a:pPr lvl="1">
              <a:lnSpc>
                <a:spcPts val="2500"/>
              </a:lnSpc>
              <a:spcBef>
                <a:spcPts val="600"/>
              </a:spcBef>
              <a:spcAft>
                <a:spcPts val="0"/>
              </a:spcAft>
            </a:pPr>
            <a:r>
              <a:rPr lang="ru-RU" sz="2600" b="1" dirty="0">
                <a:latin typeface="Times New Roman" pitchFamily="18" charset="0"/>
              </a:rPr>
              <a:t>быть прозрачными</a:t>
            </a:r>
          </a:p>
          <a:p>
            <a:pPr lvl="1">
              <a:lnSpc>
                <a:spcPts val="2500"/>
              </a:lnSpc>
              <a:spcBef>
                <a:spcPts val="600"/>
              </a:spcBef>
              <a:spcAft>
                <a:spcPts val="600"/>
              </a:spcAft>
            </a:pPr>
            <a:r>
              <a:rPr lang="ru-RU" sz="2600" b="1" dirty="0">
                <a:latin typeface="Times New Roman" pitchFamily="18" charset="0"/>
              </a:rPr>
              <a:t>регулярно пересматриваться</a:t>
            </a:r>
            <a:r>
              <a:rPr lang="en-GB" sz="2600" b="1" dirty="0">
                <a:latin typeface="Times New Roman" pitchFamily="18" charset="0"/>
              </a:rPr>
              <a:t> </a:t>
            </a:r>
          </a:p>
          <a:p>
            <a:pPr>
              <a:lnSpc>
                <a:spcPts val="2500"/>
              </a:lnSpc>
              <a:spcBef>
                <a:spcPts val="600"/>
              </a:spcBef>
              <a:spcAft>
                <a:spcPts val="600"/>
              </a:spcAft>
            </a:pPr>
            <a:r>
              <a:rPr lang="ru-RU" b="1" dirty="0" smtClean="0">
                <a:latin typeface="Times New Roman" pitchFamily="18" charset="0"/>
              </a:rPr>
              <a:t>Меры, не соответствующие МСФМ и не обоснованные с помощью АФР, считаются техническими барьерами торговле</a:t>
            </a:r>
            <a:endParaRPr lang="en-GB" b="1" dirty="0" smtClean="0">
              <a:latin typeface="Times New Roman" pitchFamily="18" charset="0"/>
            </a:endParaRPr>
          </a:p>
        </p:txBody>
      </p:sp>
      <p:sp>
        <p:nvSpPr>
          <p:cNvPr id="9219" name="Rectangle 3"/>
          <p:cNvSpPr>
            <a:spLocks noGrp="1" noChangeArrowheads="1"/>
          </p:cNvSpPr>
          <p:nvPr>
            <p:ph type="title" idx="4294967295"/>
          </p:nvPr>
        </p:nvSpPr>
        <p:spPr>
          <a:xfrm>
            <a:off x="755650" y="0"/>
            <a:ext cx="7921625" cy="112474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4500"/>
              </a:lnSpc>
            </a:pPr>
            <a:r>
              <a:rPr lang="ru-RU" sz="4800" b="1" dirty="0" smtClean="0">
                <a:latin typeface="Times New Roman" pitchFamily="18" charset="0"/>
              </a:rPr>
              <a:t>Основной смысл принципов МККЗР</a:t>
            </a:r>
            <a:endParaRPr lang="en-GB" sz="4800" b="1" dirty="0" smtClean="0">
              <a:latin typeface="Times New Roman" pitchFamily="18" charset="0"/>
            </a:endParaRPr>
          </a:p>
        </p:txBody>
      </p:sp>
    </p:spTree>
    <p:extLst>
      <p:ext uri="{BB962C8B-B14F-4D97-AF65-F5344CB8AC3E}">
        <p14:creationId xmlns:p14="http://schemas.microsoft.com/office/powerpoint/2010/main" val="2564938155"/>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body" idx="4294967295"/>
          </p:nvPr>
        </p:nvSpPr>
        <p:spPr>
          <a:xfrm>
            <a:off x="1259632" y="1628800"/>
            <a:ext cx="7632848" cy="5040461"/>
          </a:xfrm>
        </p:spPr>
        <p:txBody>
          <a:bodyPr/>
          <a:lstStyle/>
          <a:p>
            <a:pPr>
              <a:lnSpc>
                <a:spcPts val="3500"/>
              </a:lnSpc>
              <a:spcBef>
                <a:spcPct val="0"/>
              </a:spcBef>
            </a:pPr>
            <a:r>
              <a:rPr lang="ru-RU" b="1" dirty="0">
                <a:latin typeface="Times New Roman" pitchFamily="18" charset="0"/>
                <a:cs typeface="Times New Roman" pitchFamily="18" charset="0"/>
              </a:rPr>
              <a:t>анализ фитосанитарного риска</a:t>
            </a:r>
            <a:endParaRPr lang="ru-RU" b="1" dirty="0" smtClean="0">
              <a:latin typeface="Times New Roman" pitchFamily="18" charset="0"/>
              <a:cs typeface="Times New Roman" pitchFamily="18" charset="0"/>
            </a:endParaRPr>
          </a:p>
          <a:p>
            <a:pPr>
              <a:lnSpc>
                <a:spcPts val="3500"/>
              </a:lnSpc>
              <a:spcBef>
                <a:spcPct val="0"/>
              </a:spcBef>
            </a:pPr>
            <a:r>
              <a:rPr lang="ru-RU" b="1" dirty="0">
                <a:latin typeface="Times New Roman" pitchFamily="18" charset="0"/>
                <a:cs typeface="Times New Roman" pitchFamily="18" charset="0"/>
              </a:rPr>
              <a:t>создание перечней вредных организмов</a:t>
            </a:r>
            <a:endParaRPr lang="ru-RU" b="1" dirty="0" smtClean="0">
              <a:latin typeface="Times New Roman" pitchFamily="18" charset="0"/>
              <a:cs typeface="Times New Roman" pitchFamily="18" charset="0"/>
            </a:endParaRPr>
          </a:p>
          <a:p>
            <a:pPr>
              <a:lnSpc>
                <a:spcPts val="3500"/>
              </a:lnSpc>
              <a:spcBef>
                <a:spcPct val="0"/>
              </a:spcBef>
            </a:pPr>
            <a:r>
              <a:rPr lang="ru-RU" b="1" dirty="0">
                <a:latin typeface="Times New Roman" pitchFamily="18" charset="0"/>
                <a:cs typeface="Times New Roman" pitchFamily="18" charset="0"/>
              </a:rPr>
              <a:t>признание свободных зон и зон низкой численности </a:t>
            </a:r>
            <a:r>
              <a:rPr lang="ru-RU" b="1" dirty="0" smtClean="0">
                <a:latin typeface="Times New Roman" pitchFamily="18" charset="0"/>
                <a:cs typeface="Times New Roman" pitchFamily="18" charset="0"/>
              </a:rPr>
              <a:t>вредных организмов</a:t>
            </a:r>
          </a:p>
          <a:p>
            <a:pPr>
              <a:lnSpc>
                <a:spcPts val="3500"/>
              </a:lnSpc>
              <a:spcBef>
                <a:spcPct val="0"/>
              </a:spcBef>
            </a:pPr>
            <a:r>
              <a:rPr lang="ru-RU" b="1" dirty="0">
                <a:latin typeface="Times New Roman" pitchFamily="18" charset="0"/>
                <a:cs typeface="Times New Roman" pitchFamily="18" charset="0"/>
              </a:rPr>
              <a:t>официальная борьба с регулируемыми вредными организмами</a:t>
            </a:r>
            <a:endParaRPr lang="ru-RU" b="1" dirty="0" smtClean="0">
              <a:latin typeface="Times New Roman" pitchFamily="18" charset="0"/>
              <a:cs typeface="Times New Roman" pitchFamily="18" charset="0"/>
            </a:endParaRPr>
          </a:p>
          <a:p>
            <a:pPr>
              <a:lnSpc>
                <a:spcPts val="3500"/>
              </a:lnSpc>
              <a:spcBef>
                <a:spcPct val="0"/>
              </a:spcBef>
            </a:pPr>
            <a:r>
              <a:rPr lang="ru-RU" b="1" dirty="0">
                <a:latin typeface="Times New Roman" pitchFamily="18" charset="0"/>
                <a:cs typeface="Times New Roman" pitchFamily="18" charset="0"/>
              </a:rPr>
              <a:t>системный подход</a:t>
            </a:r>
            <a:endParaRPr lang="ru-RU" b="1" dirty="0" smtClean="0">
              <a:latin typeface="Times New Roman" pitchFamily="18" charset="0"/>
              <a:cs typeface="Times New Roman" pitchFamily="18" charset="0"/>
            </a:endParaRPr>
          </a:p>
          <a:p>
            <a:pPr>
              <a:lnSpc>
                <a:spcPts val="3500"/>
              </a:lnSpc>
              <a:spcBef>
                <a:spcPct val="0"/>
              </a:spcBef>
            </a:pPr>
            <a:r>
              <a:rPr lang="ru-RU" b="1" dirty="0" smtClean="0">
                <a:latin typeface="Times New Roman" pitchFamily="18" charset="0"/>
                <a:cs typeface="Times New Roman" pitchFamily="18" charset="0"/>
              </a:rPr>
              <a:t>надзор за вредными организмами</a:t>
            </a:r>
          </a:p>
          <a:p>
            <a:pPr>
              <a:lnSpc>
                <a:spcPts val="3500"/>
              </a:lnSpc>
              <a:spcBef>
                <a:spcPct val="0"/>
              </a:spcBef>
            </a:pPr>
            <a:r>
              <a:rPr lang="ru-RU" b="1" dirty="0">
                <a:latin typeface="Times New Roman" pitchFamily="18" charset="0"/>
                <a:cs typeface="Times New Roman" pitchFamily="18" charset="0"/>
              </a:rPr>
              <a:t>оповещение о вредных </a:t>
            </a:r>
            <a:r>
              <a:rPr lang="ru-RU" b="1" dirty="0" smtClean="0">
                <a:latin typeface="Times New Roman" pitchFamily="18" charset="0"/>
                <a:cs typeface="Times New Roman" pitchFamily="18" charset="0"/>
              </a:rPr>
              <a:t>организмах</a:t>
            </a:r>
            <a:endParaRPr lang="ru-RU" b="1" dirty="0">
              <a:latin typeface="Times New Roman" pitchFamily="18" charset="0"/>
              <a:cs typeface="Times New Roman" pitchFamily="18" charset="0"/>
            </a:endParaRPr>
          </a:p>
          <a:p>
            <a:pPr>
              <a:lnSpc>
                <a:spcPts val="3500"/>
              </a:lnSpc>
              <a:spcBef>
                <a:spcPct val="0"/>
              </a:spcBef>
            </a:pPr>
            <a:r>
              <a:rPr lang="ru-RU" b="1" dirty="0" smtClean="0">
                <a:latin typeface="Times New Roman" pitchFamily="18" charset="0"/>
                <a:cs typeface="Times New Roman" pitchFamily="18" charset="0"/>
              </a:rPr>
              <a:t>фитосанитарная сертификация</a:t>
            </a:r>
          </a:p>
        </p:txBody>
      </p:sp>
      <p:sp>
        <p:nvSpPr>
          <p:cNvPr id="9219" name="Rectangle 3"/>
          <p:cNvSpPr>
            <a:spLocks noGrp="1" noChangeArrowheads="1"/>
          </p:cNvSpPr>
          <p:nvPr>
            <p:ph type="title" idx="4294967295"/>
          </p:nvPr>
        </p:nvSpPr>
        <p:spPr>
          <a:xfrm>
            <a:off x="503040" y="116632"/>
            <a:ext cx="8640960" cy="105273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5000"/>
              </a:lnSpc>
            </a:pPr>
            <a:r>
              <a:rPr lang="ru-RU" sz="4800" b="1" dirty="0" smtClean="0">
                <a:latin typeface="Times New Roman" pitchFamily="18" charset="0"/>
              </a:rPr>
              <a:t>Операционные принципы МККЗР</a:t>
            </a:r>
            <a:endParaRPr lang="en-GB" sz="4800" b="1" dirty="0" smtClean="0">
              <a:latin typeface="Times New Roman" pitchFamily="18" charset="0"/>
            </a:endParaRPr>
          </a:p>
        </p:txBody>
      </p:sp>
    </p:spTree>
    <p:extLst>
      <p:ext uri="{BB962C8B-B14F-4D97-AF65-F5344CB8AC3E}">
        <p14:creationId xmlns:p14="http://schemas.microsoft.com/office/powerpoint/2010/main" val="2754960587"/>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body" idx="4294967295"/>
          </p:nvPr>
        </p:nvSpPr>
        <p:spPr>
          <a:xfrm>
            <a:off x="1259632" y="1628800"/>
            <a:ext cx="7632848" cy="5040461"/>
          </a:xfrm>
        </p:spPr>
        <p:txBody>
          <a:bodyPr/>
          <a:lstStyle/>
          <a:p>
            <a:pPr>
              <a:lnSpc>
                <a:spcPts val="3500"/>
              </a:lnSpc>
              <a:spcBef>
                <a:spcPct val="0"/>
              </a:spcBef>
            </a:pPr>
            <a:r>
              <a:rPr lang="ru-RU" b="1" dirty="0">
                <a:latin typeface="Times New Roman" pitchFamily="18" charset="0"/>
                <a:cs typeface="Times New Roman" pitchFamily="18" charset="0"/>
              </a:rPr>
              <a:t>фитосанитарная целостность и безопасность грузов</a:t>
            </a:r>
          </a:p>
          <a:p>
            <a:pPr>
              <a:lnSpc>
                <a:spcPts val="3500"/>
              </a:lnSpc>
              <a:spcBef>
                <a:spcPct val="0"/>
              </a:spcBef>
            </a:pPr>
            <a:r>
              <a:rPr lang="ru-RU" b="1" dirty="0" smtClean="0">
                <a:latin typeface="Times New Roman" pitchFamily="18" charset="0"/>
                <a:cs typeface="Times New Roman" pitchFamily="18" charset="0"/>
              </a:rPr>
              <a:t>срочное </a:t>
            </a:r>
            <a:r>
              <a:rPr lang="ru-RU" b="1" dirty="0">
                <a:latin typeface="Times New Roman" pitchFamily="18" charset="0"/>
                <a:cs typeface="Times New Roman" pitchFamily="18" charset="0"/>
              </a:rPr>
              <a:t>действие</a:t>
            </a:r>
          </a:p>
          <a:p>
            <a:pPr>
              <a:lnSpc>
                <a:spcPts val="3500"/>
              </a:lnSpc>
              <a:spcBef>
                <a:spcPct val="0"/>
              </a:spcBef>
            </a:pPr>
            <a:r>
              <a:rPr lang="ru-RU" b="1" dirty="0" smtClean="0">
                <a:latin typeface="Times New Roman" pitchFamily="18" charset="0"/>
                <a:cs typeface="Times New Roman" pitchFamily="18" charset="0"/>
              </a:rPr>
              <a:t>экстренные меры</a:t>
            </a:r>
          </a:p>
          <a:p>
            <a:pPr>
              <a:lnSpc>
                <a:spcPts val="3500"/>
              </a:lnSpc>
              <a:spcBef>
                <a:spcPct val="0"/>
              </a:spcBef>
            </a:pPr>
            <a:r>
              <a:rPr lang="ru-RU" b="1" dirty="0">
                <a:latin typeface="Times New Roman" pitchFamily="18" charset="0"/>
                <a:cs typeface="Times New Roman" pitchFamily="18" charset="0"/>
              </a:rPr>
              <a:t>создание Национальной организации по карантину и защите </a:t>
            </a:r>
            <a:r>
              <a:rPr lang="ru-RU" b="1" dirty="0" smtClean="0">
                <a:latin typeface="Times New Roman" pitchFamily="18" charset="0"/>
                <a:cs typeface="Times New Roman" pitchFamily="18" charset="0"/>
              </a:rPr>
              <a:t>растений</a:t>
            </a:r>
          </a:p>
          <a:p>
            <a:pPr>
              <a:lnSpc>
                <a:spcPts val="3500"/>
              </a:lnSpc>
              <a:spcBef>
                <a:spcPct val="0"/>
              </a:spcBef>
            </a:pPr>
            <a:r>
              <a:rPr lang="ru-RU" b="1" dirty="0">
                <a:latin typeface="Times New Roman" pitchFamily="18" charset="0"/>
                <a:cs typeface="Times New Roman" pitchFamily="18" charset="0"/>
              </a:rPr>
              <a:t>урегулирование </a:t>
            </a:r>
            <a:r>
              <a:rPr lang="ru-RU" b="1" dirty="0" smtClean="0">
                <a:latin typeface="Times New Roman" pitchFamily="18" charset="0"/>
                <a:cs typeface="Times New Roman" pitchFamily="18" charset="0"/>
              </a:rPr>
              <a:t>споров</a:t>
            </a:r>
          </a:p>
          <a:p>
            <a:pPr>
              <a:lnSpc>
                <a:spcPts val="3500"/>
              </a:lnSpc>
              <a:spcBef>
                <a:spcPct val="0"/>
              </a:spcBef>
            </a:pPr>
            <a:r>
              <a:rPr lang="ru-RU" b="1" dirty="0">
                <a:latin typeface="Times New Roman" pitchFamily="18" charset="0"/>
                <a:cs typeface="Times New Roman" pitchFamily="18" charset="0"/>
              </a:rPr>
              <a:t>избежание неоправданных </a:t>
            </a:r>
            <a:r>
              <a:rPr lang="ru-RU" b="1" dirty="0" smtClean="0">
                <a:latin typeface="Times New Roman" pitchFamily="18" charset="0"/>
                <a:cs typeface="Times New Roman" pitchFamily="18" charset="0"/>
              </a:rPr>
              <a:t>задержек</a:t>
            </a:r>
          </a:p>
          <a:p>
            <a:pPr>
              <a:lnSpc>
                <a:spcPts val="3500"/>
              </a:lnSpc>
              <a:spcBef>
                <a:spcPct val="0"/>
              </a:spcBef>
            </a:pPr>
            <a:r>
              <a:rPr lang="ru-RU" b="1" dirty="0">
                <a:latin typeface="Times New Roman" pitchFamily="18" charset="0"/>
                <a:cs typeface="Times New Roman" pitchFamily="18" charset="0"/>
              </a:rPr>
              <a:t>нотификация о </a:t>
            </a:r>
            <a:r>
              <a:rPr lang="ru-RU" b="1" dirty="0" smtClean="0">
                <a:latin typeface="Times New Roman" pitchFamily="18" charset="0"/>
                <a:cs typeface="Times New Roman" pitchFamily="18" charset="0"/>
              </a:rPr>
              <a:t>несоответствии</a:t>
            </a:r>
          </a:p>
          <a:p>
            <a:pPr>
              <a:lnSpc>
                <a:spcPts val="3500"/>
              </a:lnSpc>
              <a:spcBef>
                <a:spcPct val="0"/>
              </a:spcBef>
            </a:pPr>
            <a:r>
              <a:rPr lang="ru-RU" b="1" dirty="0">
                <a:latin typeface="Times New Roman" pitchFamily="18" charset="0"/>
                <a:cs typeface="Times New Roman" pitchFamily="18" charset="0"/>
              </a:rPr>
              <a:t>обмен информацией </a:t>
            </a:r>
            <a:endParaRPr lang="ru-RU" b="1" dirty="0" smtClean="0">
              <a:latin typeface="Times New Roman" pitchFamily="18" charset="0"/>
              <a:cs typeface="Times New Roman" pitchFamily="18" charset="0"/>
            </a:endParaRPr>
          </a:p>
          <a:p>
            <a:pPr>
              <a:lnSpc>
                <a:spcPts val="3500"/>
              </a:lnSpc>
              <a:spcBef>
                <a:spcPct val="0"/>
              </a:spcBef>
            </a:pPr>
            <a:r>
              <a:rPr lang="ru-RU" b="1" dirty="0">
                <a:latin typeface="Times New Roman" pitchFamily="18" charset="0"/>
                <a:cs typeface="Times New Roman" pitchFamily="18" charset="0"/>
              </a:rPr>
              <a:t>техническое содействие</a:t>
            </a:r>
            <a:r>
              <a:rPr lang="en-GB" b="1" dirty="0" smtClean="0">
                <a:latin typeface="Times New Roman" pitchFamily="18" charset="0"/>
                <a:cs typeface="Times New Roman" pitchFamily="18" charset="0"/>
              </a:rPr>
              <a:t> </a:t>
            </a:r>
          </a:p>
        </p:txBody>
      </p:sp>
      <p:sp>
        <p:nvSpPr>
          <p:cNvPr id="9219" name="Rectangle 3"/>
          <p:cNvSpPr>
            <a:spLocks noGrp="1" noChangeArrowheads="1"/>
          </p:cNvSpPr>
          <p:nvPr>
            <p:ph type="title" idx="4294967295"/>
          </p:nvPr>
        </p:nvSpPr>
        <p:spPr>
          <a:xfrm>
            <a:off x="503040" y="116632"/>
            <a:ext cx="8640960" cy="105273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5000"/>
              </a:lnSpc>
            </a:pPr>
            <a:r>
              <a:rPr lang="ru-RU" sz="4800" b="1" dirty="0" smtClean="0">
                <a:latin typeface="Times New Roman" pitchFamily="18" charset="0"/>
              </a:rPr>
              <a:t>Операционные принципы МККЗР (продолжение)</a:t>
            </a:r>
            <a:endParaRPr lang="en-GB" sz="4800" b="1" dirty="0" smtClean="0">
              <a:latin typeface="Times New Roman" pitchFamily="18" charset="0"/>
            </a:endParaRPr>
          </a:p>
        </p:txBody>
      </p:sp>
    </p:spTree>
    <p:extLst>
      <p:ext uri="{BB962C8B-B14F-4D97-AF65-F5344CB8AC3E}">
        <p14:creationId xmlns:p14="http://schemas.microsoft.com/office/powerpoint/2010/main" val="423277359"/>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 name="Rectangle 2"/>
          <p:cNvSpPr>
            <a:spLocks noGrp="1"/>
          </p:cNvSpPr>
          <p:nvPr>
            <p:ph type="title" idx="4294967295"/>
          </p:nvPr>
        </p:nvSpPr>
        <p:spPr>
          <a:xfrm>
            <a:off x="0" y="0"/>
            <a:ext cx="9144000" cy="1447800"/>
          </a:xfrm>
        </p:spPr>
        <p:txBody>
          <a:bodyPr/>
          <a:lstStyle/>
          <a:p>
            <a:pPr algn="ctr">
              <a:lnSpc>
                <a:spcPts val="4500"/>
              </a:lnSpc>
            </a:pPr>
            <a:r>
              <a:rPr lang="es-UY" sz="4800" b="1" dirty="0" smtClean="0">
                <a:latin typeface="Times New Roman" pitchFamily="18" charset="0"/>
              </a:rPr>
              <a:t> </a:t>
            </a:r>
            <a:r>
              <a:rPr lang="ru-RU" sz="4800" b="1" dirty="0" smtClean="0">
                <a:latin typeface="Times New Roman" pitchFamily="18" charset="0"/>
              </a:rPr>
              <a:t>Категории вредных для растений организмов</a:t>
            </a:r>
            <a:r>
              <a:rPr lang="ru-RU" sz="4800" b="1" dirty="0" smtClean="0"/>
              <a:t> </a:t>
            </a:r>
            <a:endParaRPr lang="en-US" sz="4800" b="1" dirty="0" smtClean="0">
              <a:latin typeface="Times New Roman" pitchFamily="18" charset="0"/>
            </a:endParaRPr>
          </a:p>
        </p:txBody>
      </p:sp>
      <p:grpSp>
        <p:nvGrpSpPr>
          <p:cNvPr id="6" name="Organization Chart 29"/>
          <p:cNvGrpSpPr>
            <a:grpSpLocks/>
          </p:cNvGrpSpPr>
          <p:nvPr/>
        </p:nvGrpSpPr>
        <p:grpSpPr bwMode="auto">
          <a:xfrm>
            <a:off x="95250" y="1083510"/>
            <a:ext cx="9048750" cy="4535487"/>
            <a:chOff x="1172" y="895"/>
            <a:chExt cx="3342" cy="2326"/>
          </a:xfrm>
        </p:grpSpPr>
        <p:cxnSp>
          <p:nvCxnSpPr>
            <p:cNvPr id="1055" name="_s1055"/>
            <p:cNvCxnSpPr>
              <a:cxnSpLocks noChangeShapeType="1"/>
              <a:stCxn id="13" idx="1"/>
              <a:endCxn id="10" idx="2"/>
            </p:cNvCxnSpPr>
            <p:nvPr/>
          </p:nvCxnSpPr>
          <p:spPr bwMode="auto">
            <a:xfrm rot="10800000">
              <a:off x="1694" y="2384"/>
              <a:ext cx="125" cy="684"/>
            </a:xfrm>
            <a:prstGeom prst="bentConnector2">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cxnSp>
          <p:nvCxnSpPr>
            <p:cNvPr id="1056" name="_s1056"/>
            <p:cNvCxnSpPr>
              <a:cxnSpLocks noChangeShapeType="1"/>
              <a:stCxn id="12" idx="1"/>
              <a:endCxn id="10" idx="2"/>
            </p:cNvCxnSpPr>
            <p:nvPr/>
          </p:nvCxnSpPr>
          <p:spPr bwMode="auto">
            <a:xfrm rot="10800000">
              <a:off x="1694" y="2384"/>
              <a:ext cx="125" cy="266"/>
            </a:xfrm>
            <a:prstGeom prst="bentConnector2">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cxnSp>
          <p:nvCxnSpPr>
            <p:cNvPr id="1057" name="_s1057"/>
            <p:cNvCxnSpPr>
              <a:cxnSpLocks noChangeShapeType="1"/>
              <a:stCxn id="11" idx="0"/>
              <a:endCxn id="8" idx="2"/>
            </p:cNvCxnSpPr>
            <p:nvPr/>
          </p:nvCxnSpPr>
          <p:spPr bwMode="auto">
            <a:xfrm rot="5400000" flipH="1">
              <a:off x="2608" y="1822"/>
              <a:ext cx="116" cy="404"/>
            </a:xfrm>
            <a:prstGeom prst="bentConnector3">
              <a:avLst>
                <a:gd name="adj1" fmla="val 46755"/>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cxnSp>
          <p:nvCxnSpPr>
            <p:cNvPr id="1058" name="_s1058"/>
            <p:cNvCxnSpPr>
              <a:cxnSpLocks noChangeShapeType="1"/>
              <a:stCxn id="10" idx="0"/>
              <a:endCxn id="8" idx="2"/>
            </p:cNvCxnSpPr>
            <p:nvPr/>
          </p:nvCxnSpPr>
          <p:spPr bwMode="auto">
            <a:xfrm rot="16200000">
              <a:off x="2021" y="1639"/>
              <a:ext cx="116" cy="770"/>
            </a:xfrm>
            <a:prstGeom prst="bentConnector3">
              <a:avLst>
                <a:gd name="adj1" fmla="val 46755"/>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cxnSp>
          <p:nvCxnSpPr>
            <p:cNvPr id="1059" name="_s1059"/>
            <p:cNvCxnSpPr>
              <a:cxnSpLocks noChangeShapeType="1"/>
              <a:stCxn id="9" idx="0"/>
              <a:endCxn id="7" idx="2"/>
            </p:cNvCxnSpPr>
            <p:nvPr/>
          </p:nvCxnSpPr>
          <p:spPr bwMode="auto">
            <a:xfrm rot="5400000" flipH="1">
              <a:off x="3300" y="1091"/>
              <a:ext cx="117" cy="1031"/>
            </a:xfrm>
            <a:prstGeom prst="bentConnector3">
              <a:avLst>
                <a:gd name="adj1" fmla="val 46454"/>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cxnSp>
          <p:nvCxnSpPr>
            <p:cNvPr id="1060" name="_s1060"/>
            <p:cNvCxnSpPr>
              <a:cxnSpLocks noChangeShapeType="1"/>
              <a:stCxn id="8" idx="0"/>
              <a:endCxn id="7" idx="2"/>
            </p:cNvCxnSpPr>
            <p:nvPr/>
          </p:nvCxnSpPr>
          <p:spPr bwMode="auto">
            <a:xfrm rot="16200000">
              <a:off x="2595" y="1417"/>
              <a:ext cx="117" cy="379"/>
            </a:xfrm>
            <a:prstGeom prst="bentConnector3">
              <a:avLst>
                <a:gd name="adj1" fmla="val 46454"/>
              </a:avLst>
            </a:prstGeom>
            <a:noFill/>
            <a:ln w="15875">
              <a:solidFill>
                <a:schemeClr val="tx1"/>
              </a:solidFill>
              <a:miter lim="800000"/>
              <a:headEnd/>
              <a:tailEnd/>
            </a:ln>
            <a:extLst>
              <a:ext uri="{909E8E84-426E-40DD-AFC4-6F175D3DCCD1}">
                <a14:hiddenFill xmlns:a14="http://schemas.microsoft.com/office/drawing/2010/main">
                  <a:noFill/>
                </a14:hiddenFill>
              </a:ext>
            </a:extLst>
          </p:spPr>
        </p:cxnSp>
        <p:sp>
          <p:nvSpPr>
            <p:cNvPr id="7" name="_s1061">
              <a:hlinkClick r:id="rId2" action="ppaction://hlinksldjump"/>
            </p:cNvPr>
            <p:cNvSpPr>
              <a:spLocks noChangeArrowheads="1"/>
            </p:cNvSpPr>
            <p:nvPr/>
          </p:nvSpPr>
          <p:spPr bwMode="auto">
            <a:xfrm>
              <a:off x="2453" y="1282"/>
              <a:ext cx="780" cy="259"/>
            </a:xfrm>
            <a:prstGeom prst="roundRect">
              <a:avLst>
                <a:gd name="adj" fmla="val 50000"/>
              </a:avLst>
            </a:prstGeom>
            <a:gradFill rotWithShape="1">
              <a:gsLst>
                <a:gs pos="0">
                  <a:schemeClr val="tx2">
                    <a:gamma/>
                    <a:shade val="46275"/>
                    <a:invGamma/>
                  </a:schemeClr>
                </a:gs>
                <a:gs pos="50000">
                  <a:schemeClr val="tx2"/>
                </a:gs>
                <a:gs pos="100000">
                  <a:schemeClr val="tx2">
                    <a:gamma/>
                    <a:shade val="46275"/>
                    <a:invGamma/>
                  </a:schemeClr>
                </a:gs>
              </a:gsLst>
              <a:lin ang="5400000" scaled="1"/>
            </a:gradFill>
            <a:ln w="28575">
              <a:solidFill>
                <a:schemeClr val="tx1"/>
              </a:solidFill>
              <a:round/>
              <a:headEnd/>
              <a:tailEnd/>
            </a:ln>
          </p:spPr>
          <p:txBody>
            <a:bodyPr vert="horz" wrap="none" lIns="71651" tIns="35825" rIns="71651" bIns="35825"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bg2"/>
                  </a:solidFill>
                  <a:effectLst/>
                  <a:latin typeface="Arial" charset="0"/>
                </a:rPr>
                <a:t>ВРЕДНЫЕ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bg2"/>
                  </a:solidFill>
                  <a:effectLst/>
                  <a:latin typeface="Arial" charset="0"/>
                </a:rPr>
                <a:t>ОРГАНИЗМЫ</a:t>
              </a:r>
              <a:endParaRPr kumimoji="0" lang="en-US" sz="1700" b="1" i="0" u="none" strike="noStrike" cap="none" normalizeH="0" baseline="0" smtClean="0">
                <a:ln>
                  <a:noFill/>
                </a:ln>
                <a:solidFill>
                  <a:schemeClr val="bg2"/>
                </a:solidFill>
                <a:effectLst/>
                <a:latin typeface="Arial" charset="0"/>
              </a:endParaRPr>
            </a:p>
          </p:txBody>
        </p:sp>
        <p:sp>
          <p:nvSpPr>
            <p:cNvPr id="8" name="_s1062"/>
            <p:cNvSpPr>
              <a:spLocks noChangeArrowheads="1"/>
            </p:cNvSpPr>
            <p:nvPr/>
          </p:nvSpPr>
          <p:spPr bwMode="auto">
            <a:xfrm>
              <a:off x="1824" y="1671"/>
              <a:ext cx="1280" cy="288"/>
            </a:xfrm>
            <a:prstGeom prst="roundRect">
              <a:avLst>
                <a:gd name="adj" fmla="val 50000"/>
              </a:avLst>
            </a:prstGeom>
            <a:gradFill rotWithShape="1">
              <a:gsLst>
                <a:gs pos="0">
                  <a:srgbClr val="FF0066">
                    <a:gamma/>
                    <a:shade val="46275"/>
                    <a:invGamma/>
                  </a:srgbClr>
                </a:gs>
                <a:gs pos="50000">
                  <a:srgbClr val="FF0066"/>
                </a:gs>
                <a:gs pos="100000">
                  <a:srgbClr val="FF0066">
                    <a:gamma/>
                    <a:shade val="46275"/>
                    <a:invGamma/>
                  </a:srgbClr>
                </a:gs>
              </a:gsLst>
              <a:lin ang="5400000" scaled="1"/>
            </a:gradFill>
            <a:ln w="28575">
              <a:solidFill>
                <a:schemeClr val="tx1"/>
              </a:solidFill>
              <a:round/>
              <a:headEnd/>
              <a:tailEnd/>
            </a:ln>
          </p:spPr>
          <p:txBody>
            <a:bodyPr vert="horz" wrap="none" lIns="71651" tIns="35825" rIns="71651" bIns="35825"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РЕГУЛИРУЕМЫЕ</a:t>
              </a:r>
              <a:endParaRPr kumimoji="0" lang="en-US" sz="1700" b="1" i="0" u="none" strike="noStrike" cap="none" normalizeH="0" baseline="0" smtClean="0">
                <a:ln>
                  <a:noFill/>
                </a:ln>
                <a:solidFill>
                  <a:schemeClr val="tx1"/>
                </a:solidFill>
                <a:effectLst/>
                <a:latin typeface="Arial" charset="0"/>
              </a:endParaRPr>
            </a:p>
          </p:txBody>
        </p:sp>
        <p:sp>
          <p:nvSpPr>
            <p:cNvPr id="9" name="_s1063"/>
            <p:cNvSpPr>
              <a:spLocks noChangeArrowheads="1"/>
            </p:cNvSpPr>
            <p:nvPr/>
          </p:nvSpPr>
          <p:spPr bwMode="auto">
            <a:xfrm>
              <a:off x="3234" y="1671"/>
              <a:ext cx="1280" cy="288"/>
            </a:xfrm>
            <a:prstGeom prst="roundRect">
              <a:avLst>
                <a:gd name="adj" fmla="val 50000"/>
              </a:avLst>
            </a:prstGeom>
            <a:gradFill rotWithShape="1">
              <a:gsLst>
                <a:gs pos="0">
                  <a:srgbClr val="00FF00">
                    <a:gamma/>
                    <a:shade val="46275"/>
                    <a:invGamma/>
                  </a:srgbClr>
                </a:gs>
                <a:gs pos="50000">
                  <a:srgbClr val="00FF00"/>
                </a:gs>
                <a:gs pos="100000">
                  <a:srgbClr val="00FF00">
                    <a:gamma/>
                    <a:shade val="46275"/>
                    <a:invGamma/>
                  </a:srgbClr>
                </a:gs>
              </a:gsLst>
              <a:lin ang="5400000" scaled="1"/>
            </a:gradFill>
            <a:ln w="28575">
              <a:solidFill>
                <a:schemeClr val="tx1"/>
              </a:solidFill>
              <a:round/>
              <a:headEnd/>
              <a:tailEnd/>
            </a:ln>
          </p:spPr>
          <p:txBody>
            <a:bodyPr vert="horz" wrap="none" lIns="71651" tIns="35825" rIns="71651" bIns="35825"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НЕРЕГУЛИРУЕМЫЕ</a:t>
              </a:r>
              <a:endParaRPr kumimoji="0" lang="en-US" sz="1700" b="1" i="0" u="none" strike="noStrike" cap="none" normalizeH="0" baseline="0" smtClean="0">
                <a:ln>
                  <a:noFill/>
                </a:ln>
                <a:solidFill>
                  <a:schemeClr val="tx1"/>
                </a:solidFill>
                <a:effectLst/>
                <a:latin typeface="Arial" charset="0"/>
              </a:endParaRPr>
            </a:p>
          </p:txBody>
        </p:sp>
        <p:sp>
          <p:nvSpPr>
            <p:cNvPr id="10" name="_s1064">
              <a:hlinkClick r:id="rId3" action="ppaction://hlinksldjump"/>
            </p:cNvPr>
            <p:cNvSpPr>
              <a:spLocks noChangeArrowheads="1"/>
            </p:cNvSpPr>
            <p:nvPr/>
          </p:nvSpPr>
          <p:spPr bwMode="auto">
            <a:xfrm>
              <a:off x="1172" y="2089"/>
              <a:ext cx="1044" cy="288"/>
            </a:xfrm>
            <a:prstGeom prst="roundRect">
              <a:avLst>
                <a:gd name="adj" fmla="val 50000"/>
              </a:avLst>
            </a:prstGeom>
            <a:gradFill rotWithShape="1">
              <a:gsLst>
                <a:gs pos="0">
                  <a:srgbClr val="B40022">
                    <a:gamma/>
                    <a:shade val="46275"/>
                    <a:invGamma/>
                  </a:srgbClr>
                </a:gs>
                <a:gs pos="50000">
                  <a:srgbClr val="B40022"/>
                </a:gs>
                <a:gs pos="100000">
                  <a:srgbClr val="B40022">
                    <a:gamma/>
                    <a:shade val="46275"/>
                    <a:invGamma/>
                  </a:srgbClr>
                </a:gs>
              </a:gsLst>
              <a:lin ang="5400000" scaled="1"/>
            </a:gradFill>
            <a:ln w="28575">
              <a:solidFill>
                <a:schemeClr val="tx1"/>
              </a:solidFill>
              <a:round/>
              <a:headEnd/>
              <a:tailEnd/>
            </a:ln>
          </p:spPr>
          <p:txBody>
            <a:bodyPr vert="horz" wrap="none" lIns="84295" tIns="42149" rIns="84295" bIns="4214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КАРАНТИННЫЕ</a:t>
              </a:r>
              <a:endParaRPr kumimoji="0" lang="en-US" sz="1700" b="1" i="0" u="none" strike="noStrike" cap="none" normalizeH="0" baseline="0" smtClean="0">
                <a:ln>
                  <a:noFill/>
                </a:ln>
                <a:solidFill>
                  <a:schemeClr val="tx1"/>
                </a:solidFill>
                <a:effectLst/>
                <a:latin typeface="Arial" charset="0"/>
              </a:endParaRPr>
            </a:p>
          </p:txBody>
        </p:sp>
        <p:sp>
          <p:nvSpPr>
            <p:cNvPr id="11" name="_s1065">
              <a:hlinkClick r:id="rId4" action="ppaction://hlinksldjump"/>
            </p:cNvPr>
            <p:cNvSpPr>
              <a:spLocks noChangeArrowheads="1"/>
            </p:cNvSpPr>
            <p:nvPr/>
          </p:nvSpPr>
          <p:spPr bwMode="auto">
            <a:xfrm>
              <a:off x="2346" y="2089"/>
              <a:ext cx="1044" cy="288"/>
            </a:xfrm>
            <a:prstGeom prst="roundRect">
              <a:avLst>
                <a:gd name="adj" fmla="val 50000"/>
              </a:avLst>
            </a:prstGeom>
            <a:gradFill rotWithShape="1">
              <a:gsLst>
                <a:gs pos="0">
                  <a:srgbClr val="FF6600">
                    <a:gamma/>
                    <a:shade val="46275"/>
                    <a:invGamma/>
                  </a:srgbClr>
                </a:gs>
                <a:gs pos="50000">
                  <a:srgbClr val="FF6600"/>
                </a:gs>
                <a:gs pos="100000">
                  <a:srgbClr val="FF6600">
                    <a:gamma/>
                    <a:shade val="46275"/>
                    <a:invGamma/>
                  </a:srgbClr>
                </a:gs>
              </a:gsLst>
              <a:lin ang="5400000" scaled="1"/>
            </a:gradFill>
            <a:ln w="28575">
              <a:solidFill>
                <a:schemeClr val="tx1"/>
              </a:solidFill>
              <a:round/>
              <a:headEnd/>
              <a:tailEnd/>
            </a:ln>
          </p:spPr>
          <p:txBody>
            <a:bodyPr vert="horz" wrap="none" lIns="84295" tIns="42149" rIns="84295" bIns="4214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РНКВО</a:t>
              </a:r>
              <a:endParaRPr kumimoji="0" lang="en-US" sz="1700" b="1" i="0" u="none" strike="noStrike" cap="none" normalizeH="0" baseline="0" smtClean="0">
                <a:ln>
                  <a:noFill/>
                </a:ln>
                <a:solidFill>
                  <a:schemeClr val="tx1"/>
                </a:solidFill>
                <a:effectLst/>
                <a:latin typeface="Arial" charset="0"/>
              </a:endParaRPr>
            </a:p>
          </p:txBody>
        </p:sp>
        <p:sp>
          <p:nvSpPr>
            <p:cNvPr id="12" name="_s1066"/>
            <p:cNvSpPr>
              <a:spLocks noChangeArrowheads="1"/>
            </p:cNvSpPr>
            <p:nvPr/>
          </p:nvSpPr>
          <p:spPr bwMode="auto">
            <a:xfrm>
              <a:off x="1824" y="2507"/>
              <a:ext cx="1414" cy="287"/>
            </a:xfrm>
            <a:prstGeom prst="roundRect">
              <a:avLst>
                <a:gd name="adj" fmla="val 50000"/>
              </a:avLst>
            </a:prstGeom>
            <a:gradFill rotWithShape="1">
              <a:gsLst>
                <a:gs pos="0">
                  <a:srgbClr val="FF0000"/>
                </a:gs>
                <a:gs pos="50000">
                  <a:srgbClr val="FF0000">
                    <a:gamma/>
                    <a:shade val="46275"/>
                    <a:invGamma/>
                  </a:srgbClr>
                </a:gs>
                <a:gs pos="100000">
                  <a:srgbClr val="FF0000"/>
                </a:gs>
              </a:gsLst>
              <a:lin ang="5400000" scaled="1"/>
            </a:gradFill>
            <a:ln w="28575">
              <a:solidFill>
                <a:schemeClr val="tx1"/>
              </a:solidFill>
              <a:round/>
              <a:headEnd/>
              <a:tailEnd/>
            </a:ln>
          </p:spPr>
          <p:txBody>
            <a:bodyPr vert="horz" wrap="none" lIns="84295" tIns="42149" rIns="84295" bIns="4214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ОТСУТСТВУЮЩИЕ</a:t>
              </a:r>
              <a:endParaRPr kumimoji="0" lang="en-US" sz="1700" b="1" i="0" u="none" strike="noStrike" cap="none" normalizeH="0" baseline="0" smtClean="0">
                <a:ln>
                  <a:noFill/>
                </a:ln>
                <a:solidFill>
                  <a:schemeClr val="tx1"/>
                </a:solidFill>
                <a:effectLst/>
                <a:latin typeface="Arial" charset="0"/>
              </a:endParaRPr>
            </a:p>
          </p:txBody>
        </p:sp>
        <p:sp>
          <p:nvSpPr>
            <p:cNvPr id="13" name="_s1067"/>
            <p:cNvSpPr>
              <a:spLocks noChangeArrowheads="1"/>
            </p:cNvSpPr>
            <p:nvPr/>
          </p:nvSpPr>
          <p:spPr bwMode="auto">
            <a:xfrm>
              <a:off x="1824" y="2924"/>
              <a:ext cx="1414" cy="287"/>
            </a:xfrm>
            <a:prstGeom prst="roundRect">
              <a:avLst>
                <a:gd name="adj" fmla="val 50000"/>
              </a:avLst>
            </a:prstGeom>
            <a:gradFill rotWithShape="1">
              <a:gsLst>
                <a:gs pos="0">
                  <a:srgbClr val="FF0000">
                    <a:gamma/>
                    <a:shade val="46275"/>
                    <a:invGamma/>
                  </a:srgbClr>
                </a:gs>
                <a:gs pos="50000">
                  <a:srgbClr val="FF0000"/>
                </a:gs>
                <a:gs pos="100000">
                  <a:srgbClr val="FF0000">
                    <a:gamma/>
                    <a:shade val="46275"/>
                    <a:invGamma/>
                  </a:srgbClr>
                </a:gs>
              </a:gsLst>
              <a:lin ang="5400000" scaled="1"/>
            </a:gradFill>
            <a:ln w="28575">
              <a:solidFill>
                <a:schemeClr val="tx1"/>
              </a:solidFill>
              <a:round/>
              <a:headEnd/>
              <a:tailEnd/>
            </a:ln>
          </p:spPr>
          <p:txBody>
            <a:bodyPr vert="horz" wrap="none" lIns="91624" tIns="45813" rIns="91624" bIns="4581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ОГРАНИЧЕННО</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700" b="1" i="0" u="none" strike="noStrike" cap="none" normalizeH="0" baseline="0" smtClean="0">
                  <a:ln>
                    <a:noFill/>
                  </a:ln>
                  <a:solidFill>
                    <a:schemeClr val="tx1"/>
                  </a:solidFill>
                  <a:effectLst/>
                  <a:latin typeface="Arial" charset="0"/>
                </a:rPr>
                <a:t> РАСПРОСТРАНЕННЫЕ</a:t>
              </a:r>
              <a:endParaRPr kumimoji="0" lang="en-US" sz="1700" b="1" i="0" u="none" strike="noStrike" cap="none" normalizeH="0" baseline="0" smtClean="0">
                <a:ln>
                  <a:noFill/>
                </a:ln>
                <a:solidFill>
                  <a:schemeClr val="tx1"/>
                </a:solidFill>
                <a:effectLst/>
                <a:latin typeface="Arial" charset="0"/>
              </a:endParaRPr>
            </a:p>
          </p:txBody>
        </p:sp>
      </p:gr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idx="4294967295"/>
          </p:nvPr>
        </p:nvSpPr>
        <p:spPr>
          <a:xfrm>
            <a:off x="503040" y="116632"/>
            <a:ext cx="8640960" cy="144016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4000"/>
              </a:lnSpc>
            </a:pPr>
            <a:r>
              <a:rPr lang="ru-RU" sz="4800" b="1" dirty="0" smtClean="0">
                <a:latin typeface="Times New Roman" pitchFamily="18" charset="0"/>
              </a:rPr>
              <a:t>Национальная организация по карантину и защите растений (НОКЗР)</a:t>
            </a:r>
            <a:endParaRPr lang="en-GB" sz="4800" b="1" dirty="0" smtClean="0">
              <a:latin typeface="Times New Roman" pitchFamily="18" charset="0"/>
            </a:endParaRPr>
          </a:p>
        </p:txBody>
      </p:sp>
      <p:sp>
        <p:nvSpPr>
          <p:cNvPr id="4" name="Rectangle 2"/>
          <p:cNvSpPr txBox="1">
            <a:spLocks/>
          </p:cNvSpPr>
          <p:nvPr/>
        </p:nvSpPr>
        <p:spPr bwMode="auto">
          <a:xfrm>
            <a:off x="683568" y="1916832"/>
            <a:ext cx="8354814"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lang="fr-FR" sz="28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lang="fr-FR" sz="24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lang="fr-FR" sz="20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a:lstStyle>
          <a:p>
            <a:pPr>
              <a:lnSpc>
                <a:spcPts val="2500"/>
              </a:lnSpc>
              <a:spcBef>
                <a:spcPts val="600"/>
              </a:spcBef>
              <a:spcAft>
                <a:spcPts val="600"/>
              </a:spcAft>
            </a:pPr>
            <a:r>
              <a:rPr lang="ru-RU" b="1" dirty="0" smtClean="0">
                <a:latin typeface="Times New Roman" pitchFamily="18" charset="0"/>
              </a:rPr>
              <a:t>Каждая договаривающаяся сторона МККЗР должна создать (назначить) свою официальную НОКЗР</a:t>
            </a:r>
          </a:p>
          <a:p>
            <a:pPr>
              <a:lnSpc>
                <a:spcPts val="2500"/>
              </a:lnSpc>
              <a:spcBef>
                <a:spcPts val="600"/>
              </a:spcBef>
              <a:spcAft>
                <a:spcPts val="600"/>
              </a:spcAft>
            </a:pPr>
            <a:r>
              <a:rPr lang="ru-RU" b="1" dirty="0" smtClean="0">
                <a:latin typeface="Times New Roman" pitchFamily="18" charset="0"/>
              </a:rPr>
              <a:t>В РФ полномочиями НОКЗР наделён </a:t>
            </a:r>
            <a:r>
              <a:rPr lang="ru-RU" b="1" dirty="0" err="1" smtClean="0">
                <a:latin typeface="Times New Roman" pitchFamily="18" charset="0"/>
              </a:rPr>
              <a:t>Россельхозназдор</a:t>
            </a:r>
            <a:endParaRPr lang="ru-RU" b="1" dirty="0" smtClean="0">
              <a:latin typeface="Times New Roman" pitchFamily="18" charset="0"/>
            </a:endParaRPr>
          </a:p>
          <a:p>
            <a:pPr>
              <a:lnSpc>
                <a:spcPts val="2500"/>
              </a:lnSpc>
              <a:spcBef>
                <a:spcPts val="600"/>
              </a:spcBef>
              <a:spcAft>
                <a:spcPts val="600"/>
              </a:spcAft>
            </a:pPr>
            <a:r>
              <a:rPr lang="ru-RU" b="1" dirty="0" smtClean="0">
                <a:latin typeface="Times New Roman" pitchFamily="18" charset="0"/>
              </a:rPr>
              <a:t>В МККЗР описаны функции НОКЗР, выполнение которых преследуется с двумя основными целями</a:t>
            </a:r>
            <a:r>
              <a:rPr lang="en-GB" b="1" dirty="0" smtClean="0">
                <a:latin typeface="Times New Roman" pitchFamily="18" charset="0"/>
              </a:rPr>
              <a:t>:</a:t>
            </a:r>
          </a:p>
          <a:p>
            <a:pPr lvl="1">
              <a:lnSpc>
                <a:spcPts val="2500"/>
              </a:lnSpc>
              <a:spcBef>
                <a:spcPts val="0"/>
              </a:spcBef>
              <a:spcAft>
                <a:spcPts val="0"/>
              </a:spcAft>
            </a:pPr>
            <a:r>
              <a:rPr lang="ru-RU" sz="2600" b="1" dirty="0" smtClean="0">
                <a:latin typeface="Times New Roman" pitchFamily="18" charset="0"/>
              </a:rPr>
              <a:t>обеспечение фитосанитарной безопасности </a:t>
            </a:r>
            <a:r>
              <a:rPr lang="ru-RU" sz="2600" b="1" dirty="0" smtClean="0">
                <a:latin typeface="Times New Roman" pitchFamily="18" charset="0"/>
              </a:rPr>
              <a:t>территории своей </a:t>
            </a:r>
            <a:r>
              <a:rPr lang="ru-RU" sz="2600" b="1" dirty="0" smtClean="0">
                <a:latin typeface="Times New Roman" pitchFamily="18" charset="0"/>
              </a:rPr>
              <a:t>страны</a:t>
            </a:r>
            <a:endParaRPr lang="en-GB" sz="2600" b="1" dirty="0" smtClean="0">
              <a:latin typeface="Times New Roman" pitchFamily="18" charset="0"/>
            </a:endParaRPr>
          </a:p>
          <a:p>
            <a:pPr lvl="1">
              <a:lnSpc>
                <a:spcPts val="2500"/>
              </a:lnSpc>
              <a:spcBef>
                <a:spcPts val="600"/>
              </a:spcBef>
              <a:spcAft>
                <a:spcPts val="0"/>
              </a:spcAft>
            </a:pPr>
            <a:r>
              <a:rPr lang="ru-RU" sz="2600" b="1" dirty="0">
                <a:latin typeface="Times New Roman" pitchFamily="18" charset="0"/>
              </a:rPr>
              <a:t>обеспечение фитосанитарной безопасности </a:t>
            </a:r>
            <a:r>
              <a:rPr lang="ru-RU" sz="2600" b="1" dirty="0" smtClean="0">
                <a:latin typeface="Times New Roman" pitchFamily="18" charset="0"/>
              </a:rPr>
              <a:t>экспортируемых грузов</a:t>
            </a:r>
            <a:endParaRPr lang="en-GB" sz="2600" b="1" dirty="0" smtClean="0">
              <a:latin typeface="Times New Roman" pitchFamily="18" charset="0"/>
            </a:endParaRPr>
          </a:p>
        </p:txBody>
      </p:sp>
    </p:spTree>
    <p:extLst>
      <p:ext uri="{BB962C8B-B14F-4D97-AF65-F5344CB8AC3E}">
        <p14:creationId xmlns:p14="http://schemas.microsoft.com/office/powerpoint/2010/main" val="3310434687"/>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AutoShape 2"/>
          <p:cNvSpPr>
            <a:spLocks noChangeArrowheads="1"/>
          </p:cNvSpPr>
          <p:nvPr/>
        </p:nvSpPr>
        <p:spPr bwMode="auto">
          <a:xfrm>
            <a:off x="4114800" y="2819400"/>
            <a:ext cx="1066800" cy="3810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47" name="AutoShape 3"/>
          <p:cNvSpPr>
            <a:spLocks noChangeArrowheads="1"/>
          </p:cNvSpPr>
          <p:nvPr/>
        </p:nvSpPr>
        <p:spPr bwMode="auto">
          <a:xfrm>
            <a:off x="4038600" y="2819400"/>
            <a:ext cx="1066800" cy="304800"/>
          </a:xfrm>
          <a:prstGeom prst="roundRect">
            <a:avLst>
              <a:gd name="adj" fmla="val 16667"/>
            </a:avLst>
          </a:prstGeom>
          <a:solidFill>
            <a:schemeClr val="bg1">
              <a:alpha val="50000"/>
            </a:scheme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48" name="Rectangle 4"/>
          <p:cNvSpPr>
            <a:spLocks noGrp="1" noChangeArrowheads="1"/>
          </p:cNvSpPr>
          <p:nvPr>
            <p:ph type="title"/>
          </p:nvPr>
        </p:nvSpPr>
        <p:spPr>
          <a:xfrm>
            <a:off x="250825" y="0"/>
            <a:ext cx="8642350" cy="908050"/>
          </a:xfrm>
        </p:spPr>
        <p:txBody>
          <a:bodyPr/>
          <a:lstStyle/>
          <a:p>
            <a:pPr algn="ctr"/>
            <a:r>
              <a:rPr lang="ru-RU" sz="2400" b="1" dirty="0">
                <a:latin typeface="Times New Roman" pitchFamily="18" charset="0"/>
                <a:cs typeface="Times New Roman" pitchFamily="18" charset="0"/>
              </a:rPr>
              <a:t>РОЛЬ НОКЗР В НАЦИОНАЛЬНОЙ ФИТОСАНИТАРНОЙ СИСТЕМЕ И БЕЗОПАСНОЙ ТОРГОВЛЕ</a:t>
            </a:r>
            <a:endParaRPr lang="en-US" sz="2400" b="1" dirty="0">
              <a:latin typeface="Times New Roman" pitchFamily="18" charset="0"/>
              <a:cs typeface="Times New Roman" pitchFamily="18" charset="0"/>
            </a:endParaRPr>
          </a:p>
        </p:txBody>
      </p:sp>
      <p:sp>
        <p:nvSpPr>
          <p:cNvPr id="57349" name="Oval 5"/>
          <p:cNvSpPr>
            <a:spLocks noChangeArrowheads="1"/>
          </p:cNvSpPr>
          <p:nvPr/>
        </p:nvSpPr>
        <p:spPr bwMode="auto">
          <a:xfrm>
            <a:off x="2051050" y="1341438"/>
            <a:ext cx="5181600" cy="4876800"/>
          </a:xfrm>
          <a:prstGeom prst="ellipse">
            <a:avLst/>
          </a:prstGeom>
          <a:solidFill>
            <a:schemeClr val="bg1"/>
          </a:solidFill>
          <a:ln w="28575">
            <a:solidFill>
              <a:srgbClr val="C0440C"/>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spcBef>
                <a:spcPct val="50000"/>
              </a:spcBef>
            </a:pPr>
            <a:endParaRPr lang="en-GB"/>
          </a:p>
        </p:txBody>
      </p:sp>
      <p:sp>
        <p:nvSpPr>
          <p:cNvPr id="57350" name="Line 6"/>
          <p:cNvSpPr>
            <a:spLocks noChangeShapeType="1"/>
          </p:cNvSpPr>
          <p:nvPr/>
        </p:nvSpPr>
        <p:spPr bwMode="auto">
          <a:xfrm>
            <a:off x="2362200" y="3733800"/>
            <a:ext cx="4648200" cy="0"/>
          </a:xfrm>
          <a:prstGeom prst="line">
            <a:avLst/>
          </a:prstGeom>
          <a:noFill/>
          <a:ln w="28575">
            <a:solidFill>
              <a:srgbClr val="66FF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51" name="Text Box 7"/>
          <p:cNvSpPr txBox="1">
            <a:spLocks noChangeArrowheads="1"/>
          </p:cNvSpPr>
          <p:nvPr/>
        </p:nvSpPr>
        <p:spPr bwMode="auto">
          <a:xfrm>
            <a:off x="2438400" y="3810000"/>
            <a:ext cx="1447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ru-RU" sz="1000" b="1"/>
              <a:t>ПРОИЗВОДСТВО</a:t>
            </a:r>
            <a:endParaRPr lang="en-US" sz="1000" b="1"/>
          </a:p>
        </p:txBody>
      </p:sp>
      <p:sp>
        <p:nvSpPr>
          <p:cNvPr id="57352" name="Line 8"/>
          <p:cNvSpPr>
            <a:spLocks noChangeShapeType="1"/>
          </p:cNvSpPr>
          <p:nvPr/>
        </p:nvSpPr>
        <p:spPr bwMode="auto">
          <a:xfrm>
            <a:off x="3779838" y="36449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53" name="Text Box 9"/>
          <p:cNvSpPr txBox="1">
            <a:spLocks noChangeArrowheads="1"/>
          </p:cNvSpPr>
          <p:nvPr/>
        </p:nvSpPr>
        <p:spPr bwMode="auto">
          <a:xfrm>
            <a:off x="3851275" y="3789363"/>
            <a:ext cx="1584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000" b="1"/>
              <a:t>ПЕРЕРАБОТКА, ТРАНСПОРТИРОВКА</a:t>
            </a:r>
            <a:endParaRPr lang="en-US" sz="1000" b="1"/>
          </a:p>
        </p:txBody>
      </p:sp>
      <p:sp>
        <p:nvSpPr>
          <p:cNvPr id="57354" name="Line 10"/>
          <p:cNvSpPr>
            <a:spLocks noChangeShapeType="1"/>
          </p:cNvSpPr>
          <p:nvPr/>
        </p:nvSpPr>
        <p:spPr bwMode="auto">
          <a:xfrm>
            <a:off x="5508625" y="36449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57355" name="Text Box 11"/>
          <p:cNvSpPr txBox="1">
            <a:spLocks noChangeArrowheads="1"/>
          </p:cNvSpPr>
          <p:nvPr/>
        </p:nvSpPr>
        <p:spPr bwMode="auto">
          <a:xfrm>
            <a:off x="5867400" y="3810000"/>
            <a:ext cx="1447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ru-RU" sz="1000" b="1"/>
              <a:t>ТОРГОВЛЯ</a:t>
            </a:r>
            <a:endParaRPr lang="en-US" sz="1000" b="1"/>
          </a:p>
        </p:txBody>
      </p:sp>
      <p:sp>
        <p:nvSpPr>
          <p:cNvPr id="57356" name="Text Box 12"/>
          <p:cNvSpPr txBox="1">
            <a:spLocks noChangeArrowheads="1"/>
          </p:cNvSpPr>
          <p:nvPr/>
        </p:nvSpPr>
        <p:spPr bwMode="auto">
          <a:xfrm>
            <a:off x="2051050" y="3429000"/>
            <a:ext cx="5184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200" b="1"/>
              <a:t>ЦЕПЬ КОММЕРЦИАЛИЗАЦИИ РАСТЕНИЙ И РАСТ. ПРОДУКТОВ</a:t>
            </a:r>
            <a:endParaRPr lang="en-US" sz="1200" b="1"/>
          </a:p>
        </p:txBody>
      </p:sp>
      <p:sp>
        <p:nvSpPr>
          <p:cNvPr id="57357" name="WordArt 13"/>
          <p:cNvSpPr>
            <a:spLocks noChangeArrowheads="1" noChangeShapeType="1" noTextEdit="1"/>
          </p:cNvSpPr>
          <p:nvPr/>
        </p:nvSpPr>
        <p:spPr bwMode="auto">
          <a:xfrm>
            <a:off x="3657600" y="1600200"/>
            <a:ext cx="1981200" cy="3810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algn="ctr"/>
            <a:r>
              <a:rPr lang="ru-RU" sz="1800" b="1" kern="10">
                <a:ln w="9525">
                  <a:solidFill>
                    <a:srgbClr val="000000"/>
                  </a:solidFill>
                  <a:round/>
                  <a:headEnd/>
                  <a:tailEnd/>
                </a:ln>
                <a:solidFill>
                  <a:srgbClr val="C0440C"/>
                </a:solidFill>
                <a:latin typeface="Arial"/>
                <a:cs typeface="Arial"/>
              </a:rPr>
              <a:t>ГОСУДАРСТВЕННЫЙ СЕКТОР</a:t>
            </a:r>
          </a:p>
        </p:txBody>
      </p:sp>
      <p:sp>
        <p:nvSpPr>
          <p:cNvPr id="57358" name="WordArt 14"/>
          <p:cNvSpPr>
            <a:spLocks noChangeArrowheads="1" noChangeShapeType="1" noTextEdit="1"/>
          </p:cNvSpPr>
          <p:nvPr/>
        </p:nvSpPr>
        <p:spPr bwMode="auto">
          <a:xfrm>
            <a:off x="3657600" y="5791200"/>
            <a:ext cx="1981200" cy="304800"/>
          </a:xfrm>
          <a:prstGeom prst="rect">
            <a:avLst/>
          </a:prstGeom>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a:r>
              <a:rPr lang="ru-RU" sz="1800" b="1" kern="10">
                <a:ln w="9525">
                  <a:solidFill>
                    <a:srgbClr val="C0440C"/>
                  </a:solidFill>
                  <a:round/>
                  <a:headEnd/>
                  <a:tailEnd/>
                </a:ln>
                <a:solidFill>
                  <a:srgbClr val="000000"/>
                </a:solidFill>
                <a:latin typeface="Arial"/>
                <a:cs typeface="Arial"/>
              </a:rPr>
              <a:t>ЧАСТНЫЙ СЕКТОР</a:t>
            </a:r>
          </a:p>
        </p:txBody>
      </p:sp>
      <p:sp>
        <p:nvSpPr>
          <p:cNvPr id="57359" name="Text Box 15"/>
          <p:cNvSpPr txBox="1">
            <a:spLocks noChangeArrowheads="1"/>
          </p:cNvSpPr>
          <p:nvPr/>
        </p:nvSpPr>
        <p:spPr bwMode="auto">
          <a:xfrm>
            <a:off x="3924300" y="2565400"/>
            <a:ext cx="1295400" cy="369332"/>
          </a:xfrm>
          <a:prstGeom prst="rect">
            <a:avLst/>
          </a:prstGeom>
          <a:solidFill>
            <a:srgbClr val="92D050"/>
          </a:solidFill>
          <a:ln w="9525">
            <a:solidFill>
              <a:schemeClr val="bg2"/>
            </a:solidFill>
            <a:miter lim="800000"/>
            <a:headEnd/>
            <a:tailEnd/>
          </a:ln>
          <a:effectLst/>
          <a:extLst/>
        </p:spPr>
        <p:txBody>
          <a:bodyPr>
            <a:spAutoFit/>
          </a:bodyPr>
          <a:lstStyle/>
          <a:p>
            <a:pPr algn="ctr" eaLnBrk="1" hangingPunct="1">
              <a:spcBef>
                <a:spcPct val="50000"/>
              </a:spcBef>
            </a:pPr>
            <a:r>
              <a:rPr lang="ru-RU" b="1" dirty="0"/>
              <a:t>НОКЗР</a:t>
            </a:r>
            <a:endParaRPr lang="en-US" b="1" dirty="0"/>
          </a:p>
        </p:txBody>
      </p:sp>
      <p:sp>
        <p:nvSpPr>
          <p:cNvPr id="57360" name="AutoShape 16"/>
          <p:cNvSpPr>
            <a:spLocks noChangeArrowheads="1"/>
          </p:cNvSpPr>
          <p:nvPr/>
        </p:nvSpPr>
        <p:spPr bwMode="auto">
          <a:xfrm>
            <a:off x="7391400" y="3657600"/>
            <a:ext cx="457200" cy="228600"/>
          </a:xfrm>
          <a:prstGeom prst="right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7361" name="AutoShape 17"/>
          <p:cNvSpPr>
            <a:spLocks noChangeArrowheads="1"/>
          </p:cNvSpPr>
          <p:nvPr/>
        </p:nvSpPr>
        <p:spPr bwMode="auto">
          <a:xfrm>
            <a:off x="7391400" y="3581400"/>
            <a:ext cx="533400" cy="381000"/>
          </a:xfrm>
          <a:prstGeom prst="rightArrow">
            <a:avLst>
              <a:gd name="adj1" fmla="val 50000"/>
              <a:gd name="adj2" fmla="val 35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7362" name="AutoShape 18"/>
          <p:cNvSpPr>
            <a:spLocks noChangeArrowheads="1"/>
          </p:cNvSpPr>
          <p:nvPr/>
        </p:nvSpPr>
        <p:spPr bwMode="auto">
          <a:xfrm>
            <a:off x="1371600" y="3657600"/>
            <a:ext cx="457200" cy="228600"/>
          </a:xfrm>
          <a:prstGeom prst="rightArrow">
            <a:avLst>
              <a:gd name="adj1" fmla="val 50000"/>
              <a:gd name="adj2" fmla="val 50000"/>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7363" name="Text Box 19"/>
          <p:cNvSpPr txBox="1">
            <a:spLocks noChangeArrowheads="1"/>
          </p:cNvSpPr>
          <p:nvPr/>
        </p:nvSpPr>
        <p:spPr bwMode="auto">
          <a:xfrm>
            <a:off x="7924800" y="3352800"/>
            <a:ext cx="1219200"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ru-RU" sz="1400" b="1"/>
              <a:t>ЭКСПОРТ, ДОСТУП К РЫНКАМ</a:t>
            </a:r>
            <a:endParaRPr lang="en-US" sz="1400" b="1"/>
          </a:p>
        </p:txBody>
      </p:sp>
      <p:sp>
        <p:nvSpPr>
          <p:cNvPr id="57364" name="Text Box 20"/>
          <p:cNvSpPr txBox="1">
            <a:spLocks noChangeArrowheads="1"/>
          </p:cNvSpPr>
          <p:nvPr/>
        </p:nvSpPr>
        <p:spPr bwMode="auto">
          <a:xfrm>
            <a:off x="179388" y="3573463"/>
            <a:ext cx="12461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600" b="1"/>
              <a:t>ИМПОРТ</a:t>
            </a:r>
            <a:endParaRPr lang="en-US" sz="1600" b="1"/>
          </a:p>
        </p:txBody>
      </p:sp>
      <p:sp>
        <p:nvSpPr>
          <p:cNvPr id="57365" name="Line 21"/>
          <p:cNvSpPr>
            <a:spLocks noChangeShapeType="1"/>
          </p:cNvSpPr>
          <p:nvPr/>
        </p:nvSpPr>
        <p:spPr bwMode="auto">
          <a:xfrm>
            <a:off x="5257800" y="2819400"/>
            <a:ext cx="1981200" cy="0"/>
          </a:xfrm>
          <a:prstGeom prst="line">
            <a:avLst/>
          </a:prstGeom>
          <a:noFill/>
          <a:ln w="2857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57366" name="Line 22"/>
          <p:cNvSpPr>
            <a:spLocks noChangeShapeType="1"/>
          </p:cNvSpPr>
          <p:nvPr/>
        </p:nvSpPr>
        <p:spPr bwMode="auto">
          <a:xfrm>
            <a:off x="7239000" y="2819400"/>
            <a:ext cx="0" cy="990600"/>
          </a:xfrm>
          <a:prstGeom prst="line">
            <a:avLst/>
          </a:prstGeom>
          <a:noFill/>
          <a:ln w="285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67" name="Text Box 23"/>
          <p:cNvSpPr txBox="1">
            <a:spLocks noChangeArrowheads="1"/>
          </p:cNvSpPr>
          <p:nvPr/>
        </p:nvSpPr>
        <p:spPr bwMode="auto">
          <a:xfrm>
            <a:off x="5181600" y="2590800"/>
            <a:ext cx="1981200"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000">
                <a:solidFill>
                  <a:srgbClr val="C0440C"/>
                </a:solidFill>
              </a:rPr>
              <a:t>СЕРТИФИКАЦИЯ ЭКСПОРТА</a:t>
            </a:r>
            <a:endParaRPr lang="en-US" sz="1000">
              <a:solidFill>
                <a:srgbClr val="C0440C"/>
              </a:solidFill>
            </a:endParaRPr>
          </a:p>
        </p:txBody>
      </p:sp>
      <p:sp>
        <p:nvSpPr>
          <p:cNvPr id="57368" name="Line 24"/>
          <p:cNvSpPr>
            <a:spLocks noChangeShapeType="1"/>
          </p:cNvSpPr>
          <p:nvPr/>
        </p:nvSpPr>
        <p:spPr bwMode="auto">
          <a:xfrm flipH="1" flipV="1">
            <a:off x="2057400" y="2819400"/>
            <a:ext cx="1793875" cy="33338"/>
          </a:xfrm>
          <a:prstGeom prst="line">
            <a:avLst/>
          </a:prstGeom>
          <a:noFill/>
          <a:ln w="2857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69" name="Line 25"/>
          <p:cNvSpPr>
            <a:spLocks noChangeShapeType="1"/>
          </p:cNvSpPr>
          <p:nvPr/>
        </p:nvSpPr>
        <p:spPr bwMode="auto">
          <a:xfrm>
            <a:off x="1981200" y="2819400"/>
            <a:ext cx="0" cy="990600"/>
          </a:xfrm>
          <a:prstGeom prst="line">
            <a:avLst/>
          </a:prstGeom>
          <a:noFill/>
          <a:ln w="285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70" name="Text Box 26"/>
          <p:cNvSpPr txBox="1">
            <a:spLocks noChangeArrowheads="1"/>
          </p:cNvSpPr>
          <p:nvPr/>
        </p:nvSpPr>
        <p:spPr bwMode="auto">
          <a:xfrm>
            <a:off x="2051050" y="2565400"/>
            <a:ext cx="2057400"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000">
                <a:solidFill>
                  <a:srgbClr val="C0440C"/>
                </a:solidFill>
              </a:rPr>
              <a:t>ПРОВЕРКА ИМПОРТА</a:t>
            </a:r>
            <a:endParaRPr lang="en-US" sz="1000">
              <a:solidFill>
                <a:srgbClr val="C0440C"/>
              </a:solidFill>
            </a:endParaRPr>
          </a:p>
        </p:txBody>
      </p:sp>
      <p:sp>
        <p:nvSpPr>
          <p:cNvPr id="57371" name="Line 27"/>
          <p:cNvSpPr>
            <a:spLocks noChangeShapeType="1"/>
          </p:cNvSpPr>
          <p:nvPr/>
        </p:nvSpPr>
        <p:spPr bwMode="auto">
          <a:xfrm>
            <a:off x="4572000" y="3141663"/>
            <a:ext cx="0" cy="304800"/>
          </a:xfrm>
          <a:prstGeom prst="line">
            <a:avLst/>
          </a:prstGeom>
          <a:noFill/>
          <a:ln w="28575">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72" name="Text Box 28"/>
          <p:cNvSpPr txBox="1">
            <a:spLocks noChangeArrowheads="1"/>
          </p:cNvSpPr>
          <p:nvPr/>
        </p:nvSpPr>
        <p:spPr bwMode="auto">
          <a:xfrm>
            <a:off x="4648200" y="3048000"/>
            <a:ext cx="1371600" cy="365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900" b="1">
                <a:solidFill>
                  <a:srgbClr val="C0440C"/>
                </a:solidFill>
              </a:rPr>
              <a:t>УЛУЧШЕНИЕ ФИТОСОСТОЯНИЯ</a:t>
            </a:r>
            <a:endParaRPr lang="en-US" sz="900" b="1">
              <a:solidFill>
                <a:srgbClr val="C0440C"/>
              </a:solidFill>
            </a:endParaRPr>
          </a:p>
        </p:txBody>
      </p:sp>
      <p:sp>
        <p:nvSpPr>
          <p:cNvPr id="57373" name="Text Box 29"/>
          <p:cNvSpPr txBox="1">
            <a:spLocks noChangeArrowheads="1"/>
          </p:cNvSpPr>
          <p:nvPr/>
        </p:nvSpPr>
        <p:spPr bwMode="auto">
          <a:xfrm>
            <a:off x="4267200" y="1752600"/>
            <a:ext cx="1066800" cy="3807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70000"/>
              </a:lnSpc>
              <a:spcBef>
                <a:spcPct val="50000"/>
              </a:spcBef>
            </a:pPr>
            <a:r>
              <a:rPr lang="ru-RU" sz="1400" b="1" dirty="0" smtClean="0"/>
              <a:t>Мин. </a:t>
            </a:r>
            <a:r>
              <a:rPr lang="ru-RU" sz="1200" b="1" dirty="0"/>
              <a:t>ТОРГОВЛИ</a:t>
            </a:r>
            <a:endParaRPr lang="en-US" sz="1200" b="1" dirty="0"/>
          </a:p>
        </p:txBody>
      </p:sp>
      <p:sp>
        <p:nvSpPr>
          <p:cNvPr id="57374" name="Text Box 30"/>
          <p:cNvSpPr txBox="1">
            <a:spLocks noChangeArrowheads="1"/>
          </p:cNvSpPr>
          <p:nvPr/>
        </p:nvSpPr>
        <p:spPr bwMode="auto">
          <a:xfrm>
            <a:off x="2771775" y="2060575"/>
            <a:ext cx="676275"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МФ</a:t>
            </a:r>
            <a:r>
              <a:rPr lang="es-MX" sz="1400" b="1"/>
              <a:t>, </a:t>
            </a:r>
            <a:r>
              <a:rPr lang="ru-RU" sz="1400" b="1"/>
              <a:t>МЭ</a:t>
            </a:r>
            <a:r>
              <a:rPr lang="es-MX" sz="1400" b="1"/>
              <a:t>,</a:t>
            </a:r>
            <a:endParaRPr lang="en-US" sz="1800" b="1"/>
          </a:p>
        </p:txBody>
      </p:sp>
      <p:sp>
        <p:nvSpPr>
          <p:cNvPr id="57375" name="Text Box 31"/>
          <p:cNvSpPr txBox="1">
            <a:spLocks noChangeArrowheads="1"/>
          </p:cNvSpPr>
          <p:nvPr/>
        </p:nvSpPr>
        <p:spPr bwMode="auto">
          <a:xfrm>
            <a:off x="5292725" y="1989138"/>
            <a:ext cx="935038" cy="476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lnSpc>
                <a:spcPct val="90000"/>
              </a:lnSpc>
              <a:spcBef>
                <a:spcPct val="50000"/>
              </a:spcBef>
            </a:pPr>
            <a:r>
              <a:rPr lang="ru-RU" sz="1400" b="1"/>
              <a:t>МЗ</a:t>
            </a:r>
            <a:r>
              <a:rPr lang="es-MX" sz="1400" b="1"/>
              <a:t>, </a:t>
            </a:r>
            <a:r>
              <a:rPr lang="ru-RU" sz="1400" b="1"/>
              <a:t>МЭПР</a:t>
            </a:r>
            <a:endParaRPr lang="en-US" sz="1200" b="1"/>
          </a:p>
        </p:txBody>
      </p:sp>
      <p:sp>
        <p:nvSpPr>
          <p:cNvPr id="57376" name="Rectangle 32"/>
          <p:cNvSpPr>
            <a:spLocks noChangeArrowheads="1"/>
          </p:cNvSpPr>
          <p:nvPr/>
        </p:nvSpPr>
        <p:spPr bwMode="auto">
          <a:xfrm>
            <a:off x="2362200" y="2971800"/>
            <a:ext cx="1371600"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ТАМОЖНЯ</a:t>
            </a:r>
            <a:endParaRPr lang="en-US" sz="1400" b="1"/>
          </a:p>
        </p:txBody>
      </p:sp>
      <p:sp>
        <p:nvSpPr>
          <p:cNvPr id="57377" name="Text Box 33"/>
          <p:cNvSpPr txBox="1">
            <a:spLocks noChangeArrowheads="1"/>
          </p:cNvSpPr>
          <p:nvPr/>
        </p:nvSpPr>
        <p:spPr bwMode="auto">
          <a:xfrm>
            <a:off x="7086600" y="5486400"/>
            <a:ext cx="1828800" cy="5270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ИССЛЕДОВАНИЯ, НАУКА</a:t>
            </a:r>
            <a:endParaRPr lang="en-US" sz="1400" b="1"/>
          </a:p>
        </p:txBody>
      </p:sp>
      <p:sp>
        <p:nvSpPr>
          <p:cNvPr id="57378" name="Text Box 34"/>
          <p:cNvSpPr txBox="1">
            <a:spLocks noChangeArrowheads="1"/>
          </p:cNvSpPr>
          <p:nvPr/>
        </p:nvSpPr>
        <p:spPr bwMode="auto">
          <a:xfrm>
            <a:off x="6948488" y="1341438"/>
            <a:ext cx="1671637" cy="7397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ОБРАЗОВАНИЕ, ПОДГОТОВКА КАДРОВ</a:t>
            </a:r>
            <a:endParaRPr lang="en-US" sz="1400" b="1"/>
          </a:p>
        </p:txBody>
      </p:sp>
      <p:sp>
        <p:nvSpPr>
          <p:cNvPr id="57379" name="Text Box 35"/>
          <p:cNvSpPr txBox="1">
            <a:spLocks noChangeArrowheads="1"/>
          </p:cNvSpPr>
          <p:nvPr/>
        </p:nvSpPr>
        <p:spPr bwMode="auto">
          <a:xfrm>
            <a:off x="2339975" y="4267200"/>
            <a:ext cx="2160588"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600" b="1"/>
              <a:t>ПРОИЗВОДИТЕЛИ</a:t>
            </a:r>
            <a:endParaRPr lang="en-US" sz="1600" b="1"/>
          </a:p>
        </p:txBody>
      </p:sp>
      <p:sp>
        <p:nvSpPr>
          <p:cNvPr id="57380" name="Text Box 36"/>
          <p:cNvSpPr txBox="1">
            <a:spLocks noChangeArrowheads="1"/>
          </p:cNvSpPr>
          <p:nvPr/>
        </p:nvSpPr>
        <p:spPr bwMode="auto">
          <a:xfrm>
            <a:off x="5029200" y="4267200"/>
            <a:ext cx="1828800"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600" b="1"/>
              <a:t>ПОТРЕБИТЕЛИ</a:t>
            </a:r>
            <a:endParaRPr lang="en-US" sz="1600" b="1"/>
          </a:p>
        </p:txBody>
      </p:sp>
      <p:sp>
        <p:nvSpPr>
          <p:cNvPr id="57381" name="Text Box 37"/>
          <p:cNvSpPr txBox="1">
            <a:spLocks noChangeArrowheads="1"/>
          </p:cNvSpPr>
          <p:nvPr/>
        </p:nvSpPr>
        <p:spPr bwMode="auto">
          <a:xfrm>
            <a:off x="4859338" y="4797425"/>
            <a:ext cx="2017712"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ИМПОРТЕРЫ И ЭКСПОРТЕРЫ</a:t>
            </a:r>
            <a:endParaRPr lang="en-US" sz="1400" b="1"/>
          </a:p>
        </p:txBody>
      </p:sp>
      <p:sp>
        <p:nvSpPr>
          <p:cNvPr id="57382" name="Text Box 38"/>
          <p:cNvSpPr txBox="1">
            <a:spLocks noChangeArrowheads="1"/>
          </p:cNvSpPr>
          <p:nvPr/>
        </p:nvSpPr>
        <p:spPr bwMode="auto">
          <a:xfrm>
            <a:off x="2700338" y="4797425"/>
            <a:ext cx="1871662"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ПЕРЕРАБОТЧИКИ  И ПЕРЕВОЗЧИКИ</a:t>
            </a:r>
            <a:endParaRPr lang="en-US" sz="1400" b="1"/>
          </a:p>
        </p:txBody>
      </p:sp>
      <p:sp>
        <p:nvSpPr>
          <p:cNvPr id="57383" name="Text Box 39"/>
          <p:cNvSpPr txBox="1">
            <a:spLocks noChangeArrowheads="1"/>
          </p:cNvSpPr>
          <p:nvPr/>
        </p:nvSpPr>
        <p:spPr bwMode="auto">
          <a:xfrm>
            <a:off x="323850" y="5157788"/>
            <a:ext cx="1981200" cy="12715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pPr>
            <a:r>
              <a:rPr lang="ru-RU" sz="1400" b="1"/>
              <a:t>НАЦИОНАЛЬНАЯ ЭКОНОМИЧЕСКАЯ ПОЛИТИКА</a:t>
            </a:r>
            <a:endParaRPr lang="es-MX" sz="1400" b="1"/>
          </a:p>
          <a:p>
            <a:pPr algn="ctr" eaLnBrk="1" hangingPunct="1">
              <a:spcBef>
                <a:spcPct val="50000"/>
              </a:spcBef>
            </a:pPr>
            <a:r>
              <a:rPr lang="ru-RU" sz="1400" b="1"/>
              <a:t>СВОБОДНАЯ ТОРГОВЛЯ</a:t>
            </a:r>
            <a:endParaRPr lang="en-US" sz="1400" b="1"/>
          </a:p>
        </p:txBody>
      </p:sp>
      <p:sp>
        <p:nvSpPr>
          <p:cNvPr id="57384" name="Text Box 40"/>
          <p:cNvSpPr txBox="1">
            <a:spLocks noChangeArrowheads="1"/>
          </p:cNvSpPr>
          <p:nvPr/>
        </p:nvSpPr>
        <p:spPr bwMode="auto">
          <a:xfrm>
            <a:off x="802481" y="1219199"/>
            <a:ext cx="1393255" cy="8309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pPr>
            <a:r>
              <a:rPr lang="ru-RU" sz="1600" b="1" dirty="0"/>
              <a:t>ВТО</a:t>
            </a:r>
            <a:r>
              <a:rPr lang="es-MX" sz="1600" b="1" dirty="0"/>
              <a:t>,</a:t>
            </a:r>
            <a:r>
              <a:rPr lang="ru-RU" sz="1600" b="1" dirty="0"/>
              <a:t> СФС,</a:t>
            </a:r>
            <a:r>
              <a:rPr lang="es-MX" sz="1600" b="1" dirty="0"/>
              <a:t> </a:t>
            </a:r>
            <a:r>
              <a:rPr lang="ru-RU" sz="1600" b="1" dirty="0" smtClean="0"/>
              <a:t>ФАО, МККЗР</a:t>
            </a:r>
            <a:r>
              <a:rPr lang="es-MX" sz="1600" b="1" dirty="0"/>
              <a:t>, </a:t>
            </a:r>
            <a:r>
              <a:rPr lang="ru-RU" sz="1600" b="1" dirty="0"/>
              <a:t>ЕОКЗР</a:t>
            </a:r>
            <a:r>
              <a:rPr lang="es-MX" sz="1600" b="1" dirty="0"/>
              <a:t>, </a:t>
            </a:r>
            <a:endParaRPr lang="en-US" sz="1600" b="1" dirty="0"/>
          </a:p>
        </p:txBody>
      </p:sp>
      <p:sp>
        <p:nvSpPr>
          <p:cNvPr id="57385" name="AutoShape 41"/>
          <p:cNvSpPr>
            <a:spLocks noChangeArrowheads="1"/>
          </p:cNvSpPr>
          <p:nvPr/>
        </p:nvSpPr>
        <p:spPr bwMode="auto">
          <a:xfrm rot="3201144">
            <a:off x="2171700" y="2095500"/>
            <a:ext cx="342900" cy="266700"/>
          </a:xfrm>
          <a:prstGeom prst="rightArrow">
            <a:avLst>
              <a:gd name="adj1" fmla="val 50000"/>
              <a:gd name="adj2" fmla="val 32143"/>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86" name="AutoShape 42"/>
          <p:cNvSpPr>
            <a:spLocks noChangeArrowheads="1"/>
          </p:cNvSpPr>
          <p:nvPr/>
        </p:nvSpPr>
        <p:spPr bwMode="auto">
          <a:xfrm rot="-13520790">
            <a:off x="6910388" y="2171700"/>
            <a:ext cx="342900" cy="266700"/>
          </a:xfrm>
          <a:prstGeom prst="rightArrow">
            <a:avLst>
              <a:gd name="adj1" fmla="val 50000"/>
              <a:gd name="adj2" fmla="val 32143"/>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87" name="AutoShape 43"/>
          <p:cNvSpPr>
            <a:spLocks noChangeArrowheads="1"/>
          </p:cNvSpPr>
          <p:nvPr/>
        </p:nvSpPr>
        <p:spPr bwMode="auto">
          <a:xfrm rot="-8359266">
            <a:off x="7086600" y="5105400"/>
            <a:ext cx="342900" cy="266700"/>
          </a:xfrm>
          <a:prstGeom prst="rightArrow">
            <a:avLst>
              <a:gd name="adj1" fmla="val 50000"/>
              <a:gd name="adj2" fmla="val 32143"/>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88" name="AutoShape 44"/>
          <p:cNvSpPr>
            <a:spLocks noChangeArrowheads="1"/>
          </p:cNvSpPr>
          <p:nvPr/>
        </p:nvSpPr>
        <p:spPr bwMode="auto">
          <a:xfrm rot="-2731931">
            <a:off x="2400300" y="5753100"/>
            <a:ext cx="342900" cy="266700"/>
          </a:xfrm>
          <a:prstGeom prst="rightArrow">
            <a:avLst>
              <a:gd name="adj1" fmla="val 50000"/>
              <a:gd name="adj2" fmla="val 32143"/>
            </a:avLst>
          </a:prstGeom>
          <a:solidFill>
            <a:srgbClr val="FF0000"/>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89" name="Line 45"/>
          <p:cNvSpPr>
            <a:spLocks noChangeShapeType="1"/>
          </p:cNvSpPr>
          <p:nvPr/>
        </p:nvSpPr>
        <p:spPr bwMode="auto">
          <a:xfrm>
            <a:off x="1676400" y="1066800"/>
            <a:ext cx="7086600"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90" name="Line 46"/>
          <p:cNvSpPr>
            <a:spLocks noChangeShapeType="1"/>
          </p:cNvSpPr>
          <p:nvPr/>
        </p:nvSpPr>
        <p:spPr bwMode="auto">
          <a:xfrm>
            <a:off x="8686800" y="1066800"/>
            <a:ext cx="0" cy="2209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91" name="Line 47"/>
          <p:cNvSpPr>
            <a:spLocks noChangeShapeType="1"/>
          </p:cNvSpPr>
          <p:nvPr/>
        </p:nvSpPr>
        <p:spPr bwMode="auto">
          <a:xfrm>
            <a:off x="1676400" y="1066800"/>
            <a:ext cx="0" cy="1524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92" name="Line 48"/>
          <p:cNvSpPr>
            <a:spLocks noChangeShapeType="1"/>
          </p:cNvSpPr>
          <p:nvPr/>
        </p:nvSpPr>
        <p:spPr bwMode="auto">
          <a:xfrm flipH="1">
            <a:off x="304800" y="1600200"/>
            <a:ext cx="4572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93" name="Line 49"/>
          <p:cNvSpPr>
            <a:spLocks noChangeShapeType="1"/>
          </p:cNvSpPr>
          <p:nvPr/>
        </p:nvSpPr>
        <p:spPr bwMode="auto">
          <a:xfrm>
            <a:off x="304800" y="1600200"/>
            <a:ext cx="0" cy="1676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394" name="Text Box 50"/>
          <p:cNvSpPr txBox="1">
            <a:spLocks noChangeArrowheads="1"/>
          </p:cNvSpPr>
          <p:nvPr/>
        </p:nvSpPr>
        <p:spPr bwMode="auto">
          <a:xfrm>
            <a:off x="3563938" y="1916113"/>
            <a:ext cx="7112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sz="1400" b="1"/>
              <a:t>МИД, МЮ</a:t>
            </a:r>
            <a:endParaRPr lang="en-US" sz="1400" b="1"/>
          </a:p>
        </p:txBody>
      </p:sp>
      <p:sp>
        <p:nvSpPr>
          <p:cNvPr id="57395" name="Text Box 51"/>
          <p:cNvSpPr txBox="1">
            <a:spLocks noChangeArrowheads="1"/>
          </p:cNvSpPr>
          <p:nvPr/>
        </p:nvSpPr>
        <p:spPr bwMode="auto">
          <a:xfrm>
            <a:off x="6084888" y="2852738"/>
            <a:ext cx="98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sz="1200" b="1"/>
              <a:t>ПУНКТЫ ВЫВОЗА</a:t>
            </a:r>
            <a:endParaRPr lang="en-US" sz="1400"/>
          </a:p>
        </p:txBody>
      </p:sp>
    </p:spTree>
    <p:extLst>
      <p:ext uri="{BB962C8B-B14F-4D97-AF65-F5344CB8AC3E}">
        <p14:creationId xmlns:p14="http://schemas.microsoft.com/office/powerpoint/2010/main" val="1505504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p:cTn id="7" dur="1000" fill="hold"/>
                                        <p:tgtEl>
                                          <p:spTgt spid="57348"/>
                                        </p:tgtEl>
                                        <p:attrNameLst>
                                          <p:attrName>ppt_w</p:attrName>
                                        </p:attrNameLst>
                                      </p:cBhvr>
                                      <p:tavLst>
                                        <p:tav tm="0">
                                          <p:val>
                                            <p:fltVal val="0"/>
                                          </p:val>
                                        </p:tav>
                                        <p:tav tm="100000">
                                          <p:val>
                                            <p:strVal val="#ppt_w"/>
                                          </p:val>
                                        </p:tav>
                                      </p:tavLst>
                                    </p:anim>
                                    <p:anim calcmode="lin" valueType="num">
                                      <p:cBhvr>
                                        <p:cTn id="8" dur="1000" fill="hold"/>
                                        <p:tgtEl>
                                          <p:spTgt spid="57348"/>
                                        </p:tgtEl>
                                        <p:attrNameLst>
                                          <p:attrName>ppt_h</p:attrName>
                                        </p:attrNameLst>
                                      </p:cBhvr>
                                      <p:tavLst>
                                        <p:tav tm="0">
                                          <p:val>
                                            <p:fltVal val="0"/>
                                          </p:val>
                                        </p:tav>
                                        <p:tav tm="100000">
                                          <p:val>
                                            <p:strVal val="#ppt_h"/>
                                          </p:val>
                                        </p:tav>
                                      </p:tavLst>
                                    </p:anim>
                                    <p:anim calcmode="lin" valueType="num">
                                      <p:cBhvr>
                                        <p:cTn id="9" dur="1000" fill="hold"/>
                                        <p:tgtEl>
                                          <p:spTgt spid="5734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734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7349"/>
                                        </p:tgtEl>
                                        <p:attrNameLst>
                                          <p:attrName>style.visibility</p:attrName>
                                        </p:attrNameLst>
                                      </p:cBhvr>
                                      <p:to>
                                        <p:strVal val="visible"/>
                                      </p:to>
                                    </p:set>
                                    <p:animEffect transition="in" filter="dissolve">
                                      <p:cBhvr>
                                        <p:cTn id="15" dur="500"/>
                                        <p:tgtEl>
                                          <p:spTgt spid="5734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57360"/>
                                        </p:tgtEl>
                                        <p:attrNameLst>
                                          <p:attrName>style.visibility</p:attrName>
                                        </p:attrNameLst>
                                      </p:cBhvr>
                                      <p:to>
                                        <p:strVal val="visible"/>
                                      </p:to>
                                    </p:set>
                                    <p:anim calcmode="lin" valueType="num">
                                      <p:cBhvr>
                                        <p:cTn id="20" dur="500" fill="hold"/>
                                        <p:tgtEl>
                                          <p:spTgt spid="57360"/>
                                        </p:tgtEl>
                                        <p:attrNameLst>
                                          <p:attrName>ppt_w</p:attrName>
                                        </p:attrNameLst>
                                      </p:cBhvr>
                                      <p:tavLst>
                                        <p:tav tm="0">
                                          <p:val>
                                            <p:fltVal val="0"/>
                                          </p:val>
                                        </p:tav>
                                        <p:tav tm="100000">
                                          <p:val>
                                            <p:strVal val="#ppt_w"/>
                                          </p:val>
                                        </p:tav>
                                      </p:tavLst>
                                    </p:anim>
                                    <p:anim calcmode="lin" valueType="num">
                                      <p:cBhvr>
                                        <p:cTn id="21" dur="500" fill="hold"/>
                                        <p:tgtEl>
                                          <p:spTgt spid="57360"/>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5" presetClass="entr" presetSubtype="0" fill="hold" grpId="0" nodeType="clickEffect">
                                  <p:stCondLst>
                                    <p:cond delay="0"/>
                                  </p:stCondLst>
                                  <p:childTnLst>
                                    <p:set>
                                      <p:cBhvr>
                                        <p:cTn id="25" dur="1" fill="hold">
                                          <p:stCondLst>
                                            <p:cond delay="0"/>
                                          </p:stCondLst>
                                        </p:cTn>
                                        <p:tgtEl>
                                          <p:spTgt spid="57350"/>
                                        </p:tgtEl>
                                        <p:attrNameLst>
                                          <p:attrName>style.visibility</p:attrName>
                                        </p:attrNameLst>
                                      </p:cBhvr>
                                      <p:to>
                                        <p:strVal val="visible"/>
                                      </p:to>
                                    </p:set>
                                    <p:anim calcmode="lin" valueType="num">
                                      <p:cBhvr>
                                        <p:cTn id="26" dur="1000" fill="hold"/>
                                        <p:tgtEl>
                                          <p:spTgt spid="57350"/>
                                        </p:tgtEl>
                                        <p:attrNameLst>
                                          <p:attrName>ppt_w</p:attrName>
                                        </p:attrNameLst>
                                      </p:cBhvr>
                                      <p:tavLst>
                                        <p:tav tm="0">
                                          <p:val>
                                            <p:fltVal val="0"/>
                                          </p:val>
                                        </p:tav>
                                        <p:tav tm="100000">
                                          <p:val>
                                            <p:strVal val="#ppt_w"/>
                                          </p:val>
                                        </p:tav>
                                      </p:tavLst>
                                    </p:anim>
                                    <p:anim calcmode="lin" valueType="num">
                                      <p:cBhvr>
                                        <p:cTn id="27" dur="1000" fill="hold"/>
                                        <p:tgtEl>
                                          <p:spTgt spid="57350"/>
                                        </p:tgtEl>
                                        <p:attrNameLst>
                                          <p:attrName>ppt_h</p:attrName>
                                        </p:attrNameLst>
                                      </p:cBhvr>
                                      <p:tavLst>
                                        <p:tav tm="0">
                                          <p:val>
                                            <p:fltVal val="0"/>
                                          </p:val>
                                        </p:tav>
                                        <p:tav tm="100000">
                                          <p:val>
                                            <p:strVal val="#ppt_h"/>
                                          </p:val>
                                        </p:tav>
                                      </p:tavLst>
                                    </p:anim>
                                    <p:anim calcmode="lin" valueType="num">
                                      <p:cBhvr>
                                        <p:cTn id="28" dur="1000" fill="hold"/>
                                        <p:tgtEl>
                                          <p:spTgt spid="5735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5735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57351"/>
                                        </p:tgtEl>
                                        <p:attrNameLst>
                                          <p:attrName>style.visibility</p:attrName>
                                        </p:attrNameLst>
                                      </p:cBhvr>
                                      <p:to>
                                        <p:strVal val="visible"/>
                                      </p:to>
                                    </p:set>
                                    <p:anim calcmode="lin" valueType="num">
                                      <p:cBhvr>
                                        <p:cTn id="34" dur="1000" fill="hold"/>
                                        <p:tgtEl>
                                          <p:spTgt spid="57351"/>
                                        </p:tgtEl>
                                        <p:attrNameLst>
                                          <p:attrName>ppt_w</p:attrName>
                                        </p:attrNameLst>
                                      </p:cBhvr>
                                      <p:tavLst>
                                        <p:tav tm="0">
                                          <p:val>
                                            <p:fltVal val="0"/>
                                          </p:val>
                                        </p:tav>
                                        <p:tav tm="100000">
                                          <p:val>
                                            <p:strVal val="#ppt_w"/>
                                          </p:val>
                                        </p:tav>
                                      </p:tavLst>
                                    </p:anim>
                                    <p:anim calcmode="lin" valueType="num">
                                      <p:cBhvr>
                                        <p:cTn id="35" dur="1000" fill="hold"/>
                                        <p:tgtEl>
                                          <p:spTgt spid="57351"/>
                                        </p:tgtEl>
                                        <p:attrNameLst>
                                          <p:attrName>ppt_h</p:attrName>
                                        </p:attrNameLst>
                                      </p:cBhvr>
                                      <p:tavLst>
                                        <p:tav tm="0">
                                          <p:val>
                                            <p:fltVal val="0"/>
                                          </p:val>
                                        </p:tav>
                                        <p:tav tm="100000">
                                          <p:val>
                                            <p:strVal val="#ppt_h"/>
                                          </p:val>
                                        </p:tav>
                                      </p:tavLst>
                                    </p:anim>
                                    <p:anim calcmode="lin" valueType="num">
                                      <p:cBhvr>
                                        <p:cTn id="36" dur="1000" fill="hold"/>
                                        <p:tgtEl>
                                          <p:spTgt spid="57351"/>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5735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15" presetClass="entr" presetSubtype="0" fill="hold" grpId="0" nodeType="clickEffect">
                                  <p:stCondLst>
                                    <p:cond delay="0"/>
                                  </p:stCondLst>
                                  <p:childTnLst>
                                    <p:set>
                                      <p:cBhvr>
                                        <p:cTn id="41" dur="1" fill="hold">
                                          <p:stCondLst>
                                            <p:cond delay="0"/>
                                          </p:stCondLst>
                                        </p:cTn>
                                        <p:tgtEl>
                                          <p:spTgt spid="57353"/>
                                        </p:tgtEl>
                                        <p:attrNameLst>
                                          <p:attrName>style.visibility</p:attrName>
                                        </p:attrNameLst>
                                      </p:cBhvr>
                                      <p:to>
                                        <p:strVal val="visible"/>
                                      </p:to>
                                    </p:set>
                                    <p:anim calcmode="lin" valueType="num">
                                      <p:cBhvr>
                                        <p:cTn id="42" dur="1000" fill="hold"/>
                                        <p:tgtEl>
                                          <p:spTgt spid="57353"/>
                                        </p:tgtEl>
                                        <p:attrNameLst>
                                          <p:attrName>ppt_w</p:attrName>
                                        </p:attrNameLst>
                                      </p:cBhvr>
                                      <p:tavLst>
                                        <p:tav tm="0">
                                          <p:val>
                                            <p:fltVal val="0"/>
                                          </p:val>
                                        </p:tav>
                                        <p:tav tm="100000">
                                          <p:val>
                                            <p:strVal val="#ppt_w"/>
                                          </p:val>
                                        </p:tav>
                                      </p:tavLst>
                                    </p:anim>
                                    <p:anim calcmode="lin" valueType="num">
                                      <p:cBhvr>
                                        <p:cTn id="43" dur="1000" fill="hold"/>
                                        <p:tgtEl>
                                          <p:spTgt spid="57353"/>
                                        </p:tgtEl>
                                        <p:attrNameLst>
                                          <p:attrName>ppt_h</p:attrName>
                                        </p:attrNameLst>
                                      </p:cBhvr>
                                      <p:tavLst>
                                        <p:tav tm="0">
                                          <p:val>
                                            <p:fltVal val="0"/>
                                          </p:val>
                                        </p:tav>
                                        <p:tav tm="100000">
                                          <p:val>
                                            <p:strVal val="#ppt_h"/>
                                          </p:val>
                                        </p:tav>
                                      </p:tavLst>
                                    </p:anim>
                                    <p:anim calcmode="lin" valueType="num">
                                      <p:cBhvr>
                                        <p:cTn id="44" dur="1000" fill="hold"/>
                                        <p:tgtEl>
                                          <p:spTgt spid="57353"/>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573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15" presetClass="entr" presetSubtype="0" fill="hold" grpId="0" nodeType="clickEffect">
                                  <p:stCondLst>
                                    <p:cond delay="0"/>
                                  </p:stCondLst>
                                  <p:childTnLst>
                                    <p:set>
                                      <p:cBhvr>
                                        <p:cTn id="49" dur="1" fill="hold">
                                          <p:stCondLst>
                                            <p:cond delay="0"/>
                                          </p:stCondLst>
                                        </p:cTn>
                                        <p:tgtEl>
                                          <p:spTgt spid="57355"/>
                                        </p:tgtEl>
                                        <p:attrNameLst>
                                          <p:attrName>style.visibility</p:attrName>
                                        </p:attrNameLst>
                                      </p:cBhvr>
                                      <p:to>
                                        <p:strVal val="visible"/>
                                      </p:to>
                                    </p:set>
                                    <p:anim calcmode="lin" valueType="num">
                                      <p:cBhvr>
                                        <p:cTn id="50" dur="1000" fill="hold"/>
                                        <p:tgtEl>
                                          <p:spTgt spid="57355"/>
                                        </p:tgtEl>
                                        <p:attrNameLst>
                                          <p:attrName>ppt_w</p:attrName>
                                        </p:attrNameLst>
                                      </p:cBhvr>
                                      <p:tavLst>
                                        <p:tav tm="0">
                                          <p:val>
                                            <p:fltVal val="0"/>
                                          </p:val>
                                        </p:tav>
                                        <p:tav tm="100000">
                                          <p:val>
                                            <p:strVal val="#ppt_w"/>
                                          </p:val>
                                        </p:tav>
                                      </p:tavLst>
                                    </p:anim>
                                    <p:anim calcmode="lin" valueType="num">
                                      <p:cBhvr>
                                        <p:cTn id="51" dur="1000" fill="hold"/>
                                        <p:tgtEl>
                                          <p:spTgt spid="57355"/>
                                        </p:tgtEl>
                                        <p:attrNameLst>
                                          <p:attrName>ppt_h</p:attrName>
                                        </p:attrNameLst>
                                      </p:cBhvr>
                                      <p:tavLst>
                                        <p:tav tm="0">
                                          <p:val>
                                            <p:fltVal val="0"/>
                                          </p:val>
                                        </p:tav>
                                        <p:tav tm="100000">
                                          <p:val>
                                            <p:strVal val="#ppt_h"/>
                                          </p:val>
                                        </p:tav>
                                      </p:tavLst>
                                    </p:anim>
                                    <p:anim calcmode="lin" valueType="num">
                                      <p:cBhvr>
                                        <p:cTn id="52" dur="1000" fill="hold"/>
                                        <p:tgtEl>
                                          <p:spTgt spid="57355"/>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5735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5" presetClass="entr" presetSubtype="0" fill="hold" grpId="0" nodeType="clickEffect">
                                  <p:stCondLst>
                                    <p:cond delay="0"/>
                                  </p:stCondLst>
                                  <p:childTnLst>
                                    <p:set>
                                      <p:cBhvr>
                                        <p:cTn id="57" dur="1" fill="hold">
                                          <p:stCondLst>
                                            <p:cond delay="0"/>
                                          </p:stCondLst>
                                        </p:cTn>
                                        <p:tgtEl>
                                          <p:spTgt spid="57352"/>
                                        </p:tgtEl>
                                        <p:attrNameLst>
                                          <p:attrName>style.visibility</p:attrName>
                                        </p:attrNameLst>
                                      </p:cBhvr>
                                      <p:to>
                                        <p:strVal val="visible"/>
                                      </p:to>
                                    </p:set>
                                    <p:anim calcmode="lin" valueType="num">
                                      <p:cBhvr>
                                        <p:cTn id="58" dur="1000" fill="hold"/>
                                        <p:tgtEl>
                                          <p:spTgt spid="57352"/>
                                        </p:tgtEl>
                                        <p:attrNameLst>
                                          <p:attrName>ppt_w</p:attrName>
                                        </p:attrNameLst>
                                      </p:cBhvr>
                                      <p:tavLst>
                                        <p:tav tm="0">
                                          <p:val>
                                            <p:fltVal val="0"/>
                                          </p:val>
                                        </p:tav>
                                        <p:tav tm="100000">
                                          <p:val>
                                            <p:strVal val="#ppt_w"/>
                                          </p:val>
                                        </p:tav>
                                      </p:tavLst>
                                    </p:anim>
                                    <p:anim calcmode="lin" valueType="num">
                                      <p:cBhvr>
                                        <p:cTn id="59" dur="1000" fill="hold"/>
                                        <p:tgtEl>
                                          <p:spTgt spid="57352"/>
                                        </p:tgtEl>
                                        <p:attrNameLst>
                                          <p:attrName>ppt_h</p:attrName>
                                        </p:attrNameLst>
                                      </p:cBhvr>
                                      <p:tavLst>
                                        <p:tav tm="0">
                                          <p:val>
                                            <p:fltVal val="0"/>
                                          </p:val>
                                        </p:tav>
                                        <p:tav tm="100000">
                                          <p:val>
                                            <p:strVal val="#ppt_h"/>
                                          </p:val>
                                        </p:tav>
                                      </p:tavLst>
                                    </p:anim>
                                    <p:anim calcmode="lin" valueType="num">
                                      <p:cBhvr>
                                        <p:cTn id="60" dur="1000" fill="hold"/>
                                        <p:tgtEl>
                                          <p:spTgt spid="57352"/>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573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15" presetClass="entr" presetSubtype="0" fill="hold" grpId="0" nodeType="clickEffect">
                                  <p:stCondLst>
                                    <p:cond delay="0"/>
                                  </p:stCondLst>
                                  <p:childTnLst>
                                    <p:set>
                                      <p:cBhvr>
                                        <p:cTn id="65" dur="1" fill="hold">
                                          <p:stCondLst>
                                            <p:cond delay="0"/>
                                          </p:stCondLst>
                                        </p:cTn>
                                        <p:tgtEl>
                                          <p:spTgt spid="57346"/>
                                        </p:tgtEl>
                                        <p:attrNameLst>
                                          <p:attrName>style.visibility</p:attrName>
                                        </p:attrNameLst>
                                      </p:cBhvr>
                                      <p:to>
                                        <p:strVal val="visible"/>
                                      </p:to>
                                    </p:set>
                                    <p:anim calcmode="lin" valueType="num">
                                      <p:cBhvr>
                                        <p:cTn id="66" dur="1000" fill="hold"/>
                                        <p:tgtEl>
                                          <p:spTgt spid="57346"/>
                                        </p:tgtEl>
                                        <p:attrNameLst>
                                          <p:attrName>ppt_w</p:attrName>
                                        </p:attrNameLst>
                                      </p:cBhvr>
                                      <p:tavLst>
                                        <p:tav tm="0">
                                          <p:val>
                                            <p:fltVal val="0"/>
                                          </p:val>
                                        </p:tav>
                                        <p:tav tm="100000">
                                          <p:val>
                                            <p:strVal val="#ppt_w"/>
                                          </p:val>
                                        </p:tav>
                                      </p:tavLst>
                                    </p:anim>
                                    <p:anim calcmode="lin" valueType="num">
                                      <p:cBhvr>
                                        <p:cTn id="67" dur="1000" fill="hold"/>
                                        <p:tgtEl>
                                          <p:spTgt spid="57346"/>
                                        </p:tgtEl>
                                        <p:attrNameLst>
                                          <p:attrName>ppt_h</p:attrName>
                                        </p:attrNameLst>
                                      </p:cBhvr>
                                      <p:tavLst>
                                        <p:tav tm="0">
                                          <p:val>
                                            <p:fltVal val="0"/>
                                          </p:val>
                                        </p:tav>
                                        <p:tav tm="100000">
                                          <p:val>
                                            <p:strVal val="#ppt_h"/>
                                          </p:val>
                                        </p:tav>
                                      </p:tavLst>
                                    </p:anim>
                                    <p:anim calcmode="lin" valueType="num">
                                      <p:cBhvr>
                                        <p:cTn id="68" dur="1000" fill="hold"/>
                                        <p:tgtEl>
                                          <p:spTgt spid="57346"/>
                                        </p:tgtEl>
                                        <p:attrNameLst>
                                          <p:attrName>ppt_x</p:attrName>
                                        </p:attrNameLst>
                                      </p:cBhvr>
                                      <p:tavLst>
                                        <p:tav tm="0" fmla="#ppt_x+(cos(-2*pi*(1-$))*-#ppt_x-sin(-2*pi*(1-$))*(1-#ppt_y))*(1-$)">
                                          <p:val>
                                            <p:fltVal val="0"/>
                                          </p:val>
                                        </p:tav>
                                        <p:tav tm="100000">
                                          <p:val>
                                            <p:fltVal val="1"/>
                                          </p:val>
                                        </p:tav>
                                      </p:tavLst>
                                    </p:anim>
                                    <p:anim calcmode="lin" valueType="num">
                                      <p:cBhvr>
                                        <p:cTn id="69" dur="1000" fill="hold"/>
                                        <p:tgtEl>
                                          <p:spTgt spid="573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57357"/>
                                        </p:tgtEl>
                                        <p:attrNameLst>
                                          <p:attrName>style.visibility</p:attrName>
                                        </p:attrNameLst>
                                      </p:cBhvr>
                                      <p:to>
                                        <p:strVal val="visible"/>
                                      </p:to>
                                    </p:set>
                                    <p:animEffect transition="in" filter="dissolve">
                                      <p:cBhvr>
                                        <p:cTn id="74" dur="500"/>
                                        <p:tgtEl>
                                          <p:spTgt spid="57357"/>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57358"/>
                                        </p:tgtEl>
                                        <p:attrNameLst>
                                          <p:attrName>style.visibility</p:attrName>
                                        </p:attrNameLst>
                                      </p:cBhvr>
                                      <p:to>
                                        <p:strVal val="visible"/>
                                      </p:to>
                                    </p:set>
                                    <p:animEffect transition="in" filter="dissolve">
                                      <p:cBhvr>
                                        <p:cTn id="79" dur="500"/>
                                        <p:tgtEl>
                                          <p:spTgt spid="57358"/>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3" presetClass="entr" presetSubtype="16" fill="hold" grpId="0" nodeType="clickEffect">
                                  <p:stCondLst>
                                    <p:cond delay="0"/>
                                  </p:stCondLst>
                                  <p:childTnLst>
                                    <p:set>
                                      <p:cBhvr>
                                        <p:cTn id="83" dur="1" fill="hold">
                                          <p:stCondLst>
                                            <p:cond delay="0"/>
                                          </p:stCondLst>
                                        </p:cTn>
                                        <p:tgtEl>
                                          <p:spTgt spid="57356"/>
                                        </p:tgtEl>
                                        <p:attrNameLst>
                                          <p:attrName>style.visibility</p:attrName>
                                        </p:attrNameLst>
                                      </p:cBhvr>
                                      <p:to>
                                        <p:strVal val="visible"/>
                                      </p:to>
                                    </p:set>
                                    <p:anim calcmode="lin" valueType="num">
                                      <p:cBhvr>
                                        <p:cTn id="84" dur="500" fill="hold"/>
                                        <p:tgtEl>
                                          <p:spTgt spid="57356"/>
                                        </p:tgtEl>
                                        <p:attrNameLst>
                                          <p:attrName>ppt_w</p:attrName>
                                        </p:attrNameLst>
                                      </p:cBhvr>
                                      <p:tavLst>
                                        <p:tav tm="0">
                                          <p:val>
                                            <p:fltVal val="0"/>
                                          </p:val>
                                        </p:tav>
                                        <p:tav tm="100000">
                                          <p:val>
                                            <p:strVal val="#ppt_w"/>
                                          </p:val>
                                        </p:tav>
                                      </p:tavLst>
                                    </p:anim>
                                    <p:anim calcmode="lin" valueType="num">
                                      <p:cBhvr>
                                        <p:cTn id="85" dur="500" fill="hold"/>
                                        <p:tgtEl>
                                          <p:spTgt spid="57356"/>
                                        </p:tgtEl>
                                        <p:attrNameLst>
                                          <p:attrName>ppt_h</p:attrName>
                                        </p:attrNameLst>
                                      </p:cBhvr>
                                      <p:tavLst>
                                        <p:tav tm="0">
                                          <p:val>
                                            <p:fltVal val="0"/>
                                          </p:val>
                                        </p:tav>
                                        <p:tav tm="100000">
                                          <p:val>
                                            <p:strVal val="#ppt_h"/>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5" presetClass="entr" presetSubtype="0" fill="hold" grpId="0" nodeType="clickEffect">
                                  <p:stCondLst>
                                    <p:cond delay="0"/>
                                  </p:stCondLst>
                                  <p:childTnLst>
                                    <p:set>
                                      <p:cBhvr>
                                        <p:cTn id="89" dur="1" fill="hold">
                                          <p:stCondLst>
                                            <p:cond delay="0"/>
                                          </p:stCondLst>
                                        </p:cTn>
                                        <p:tgtEl>
                                          <p:spTgt spid="57354"/>
                                        </p:tgtEl>
                                        <p:attrNameLst>
                                          <p:attrName>style.visibility</p:attrName>
                                        </p:attrNameLst>
                                      </p:cBhvr>
                                      <p:to>
                                        <p:strVal val="visible"/>
                                      </p:to>
                                    </p:set>
                                    <p:anim calcmode="lin" valueType="num">
                                      <p:cBhvr>
                                        <p:cTn id="90" dur="1000" fill="hold"/>
                                        <p:tgtEl>
                                          <p:spTgt spid="57354"/>
                                        </p:tgtEl>
                                        <p:attrNameLst>
                                          <p:attrName>ppt_w</p:attrName>
                                        </p:attrNameLst>
                                      </p:cBhvr>
                                      <p:tavLst>
                                        <p:tav tm="0">
                                          <p:val>
                                            <p:fltVal val="0"/>
                                          </p:val>
                                        </p:tav>
                                        <p:tav tm="100000">
                                          <p:val>
                                            <p:strVal val="#ppt_w"/>
                                          </p:val>
                                        </p:tav>
                                      </p:tavLst>
                                    </p:anim>
                                    <p:anim calcmode="lin" valueType="num">
                                      <p:cBhvr>
                                        <p:cTn id="91" dur="1000" fill="hold"/>
                                        <p:tgtEl>
                                          <p:spTgt spid="57354"/>
                                        </p:tgtEl>
                                        <p:attrNameLst>
                                          <p:attrName>ppt_h</p:attrName>
                                        </p:attrNameLst>
                                      </p:cBhvr>
                                      <p:tavLst>
                                        <p:tav tm="0">
                                          <p:val>
                                            <p:fltVal val="0"/>
                                          </p:val>
                                        </p:tav>
                                        <p:tav tm="100000">
                                          <p:val>
                                            <p:strVal val="#ppt_h"/>
                                          </p:val>
                                        </p:tav>
                                      </p:tavLst>
                                    </p:anim>
                                    <p:anim calcmode="lin" valueType="num">
                                      <p:cBhvr>
                                        <p:cTn id="92" dur="1000" fill="hold"/>
                                        <p:tgtEl>
                                          <p:spTgt spid="57354"/>
                                        </p:tgtEl>
                                        <p:attrNameLst>
                                          <p:attrName>ppt_x</p:attrName>
                                        </p:attrNameLst>
                                      </p:cBhvr>
                                      <p:tavLst>
                                        <p:tav tm="0" fmla="#ppt_x+(cos(-2*pi*(1-$))*-#ppt_x-sin(-2*pi*(1-$))*(1-#ppt_y))*(1-$)">
                                          <p:val>
                                            <p:fltVal val="0"/>
                                          </p:val>
                                        </p:tav>
                                        <p:tav tm="100000">
                                          <p:val>
                                            <p:fltVal val="1"/>
                                          </p:val>
                                        </p:tav>
                                      </p:tavLst>
                                    </p:anim>
                                    <p:anim calcmode="lin" valueType="num">
                                      <p:cBhvr>
                                        <p:cTn id="93" dur="1000" fill="hold"/>
                                        <p:tgtEl>
                                          <p:spTgt spid="5735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4" fill="hold" nodeType="clickPar">
                      <p:stCondLst>
                        <p:cond delay="indefinite"/>
                      </p:stCondLst>
                      <p:childTnLst>
                        <p:par>
                          <p:cTn id="95" fill="hold" nodeType="withGroup">
                            <p:stCondLst>
                              <p:cond delay="0"/>
                            </p:stCondLst>
                            <p:childTnLst>
                              <p:par>
                                <p:cTn id="96" presetID="15" presetClass="entr" presetSubtype="0" fill="hold" grpId="0" nodeType="clickEffect" nodePh="1">
                                  <p:stCondLst>
                                    <p:cond delay="0"/>
                                  </p:stCondLst>
                                  <p:endCondLst>
                                    <p:cond evt="begin" delay="0">
                                      <p:tn val="96"/>
                                    </p:cond>
                                  </p:endCondLst>
                                  <p:childTnLst>
                                    <p:set>
                                      <p:cBhvr>
                                        <p:cTn id="97" dur="1" fill="hold">
                                          <p:stCondLst>
                                            <p:cond delay="0"/>
                                          </p:stCondLst>
                                        </p:cTn>
                                        <p:tgtEl>
                                          <p:spTgt spid="57361"/>
                                        </p:tgtEl>
                                        <p:attrNameLst>
                                          <p:attrName>style.visibility</p:attrName>
                                        </p:attrNameLst>
                                      </p:cBhvr>
                                      <p:to>
                                        <p:strVal val="visible"/>
                                      </p:to>
                                    </p:set>
                                    <p:anim calcmode="lin" valueType="num">
                                      <p:cBhvr>
                                        <p:cTn id="98" dur="1000" fill="hold"/>
                                        <p:tgtEl>
                                          <p:spTgt spid="57361"/>
                                        </p:tgtEl>
                                        <p:attrNameLst>
                                          <p:attrName>ppt_w</p:attrName>
                                        </p:attrNameLst>
                                      </p:cBhvr>
                                      <p:tavLst>
                                        <p:tav tm="0">
                                          <p:val>
                                            <p:fltVal val="0"/>
                                          </p:val>
                                        </p:tav>
                                        <p:tav tm="100000">
                                          <p:val>
                                            <p:strVal val="#ppt_w"/>
                                          </p:val>
                                        </p:tav>
                                      </p:tavLst>
                                    </p:anim>
                                    <p:anim calcmode="lin" valueType="num">
                                      <p:cBhvr>
                                        <p:cTn id="99" dur="1000" fill="hold"/>
                                        <p:tgtEl>
                                          <p:spTgt spid="57361"/>
                                        </p:tgtEl>
                                        <p:attrNameLst>
                                          <p:attrName>ppt_h</p:attrName>
                                        </p:attrNameLst>
                                      </p:cBhvr>
                                      <p:tavLst>
                                        <p:tav tm="0">
                                          <p:val>
                                            <p:fltVal val="0"/>
                                          </p:val>
                                        </p:tav>
                                        <p:tav tm="100000">
                                          <p:val>
                                            <p:strVal val="#ppt_h"/>
                                          </p:val>
                                        </p:tav>
                                      </p:tavLst>
                                    </p:anim>
                                    <p:anim calcmode="lin" valueType="num">
                                      <p:cBhvr>
                                        <p:cTn id="100" dur="1000" fill="hold"/>
                                        <p:tgtEl>
                                          <p:spTgt spid="57361"/>
                                        </p:tgtEl>
                                        <p:attrNameLst>
                                          <p:attrName>ppt_x</p:attrName>
                                        </p:attrNameLst>
                                      </p:cBhvr>
                                      <p:tavLst>
                                        <p:tav tm="0" fmla="#ppt_x+(cos(-2*pi*(1-$))*-#ppt_x-sin(-2*pi*(1-$))*(1-#ppt_y))*(1-$)">
                                          <p:val>
                                            <p:fltVal val="0"/>
                                          </p:val>
                                        </p:tav>
                                        <p:tav tm="100000">
                                          <p:val>
                                            <p:fltVal val="1"/>
                                          </p:val>
                                        </p:tav>
                                      </p:tavLst>
                                    </p:anim>
                                    <p:anim calcmode="lin" valueType="num">
                                      <p:cBhvr>
                                        <p:cTn id="101" dur="1000" fill="hold"/>
                                        <p:tgtEl>
                                          <p:spTgt spid="5736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3" presetClass="entr" presetSubtype="528" fill="hold" grpId="0" nodeType="clickEffect">
                                  <p:stCondLst>
                                    <p:cond delay="0"/>
                                  </p:stCondLst>
                                  <p:childTnLst>
                                    <p:set>
                                      <p:cBhvr>
                                        <p:cTn id="105" dur="1" fill="hold">
                                          <p:stCondLst>
                                            <p:cond delay="0"/>
                                          </p:stCondLst>
                                        </p:cTn>
                                        <p:tgtEl>
                                          <p:spTgt spid="57347"/>
                                        </p:tgtEl>
                                        <p:attrNameLst>
                                          <p:attrName>style.visibility</p:attrName>
                                        </p:attrNameLst>
                                      </p:cBhvr>
                                      <p:to>
                                        <p:strVal val="visible"/>
                                      </p:to>
                                    </p:set>
                                    <p:anim calcmode="lin" valueType="num">
                                      <p:cBhvr>
                                        <p:cTn id="106" dur="500" fill="hold"/>
                                        <p:tgtEl>
                                          <p:spTgt spid="57347"/>
                                        </p:tgtEl>
                                        <p:attrNameLst>
                                          <p:attrName>ppt_w</p:attrName>
                                        </p:attrNameLst>
                                      </p:cBhvr>
                                      <p:tavLst>
                                        <p:tav tm="0">
                                          <p:val>
                                            <p:fltVal val="0"/>
                                          </p:val>
                                        </p:tav>
                                        <p:tav tm="100000">
                                          <p:val>
                                            <p:strVal val="#ppt_w"/>
                                          </p:val>
                                        </p:tav>
                                      </p:tavLst>
                                    </p:anim>
                                    <p:anim calcmode="lin" valueType="num">
                                      <p:cBhvr>
                                        <p:cTn id="107" dur="500" fill="hold"/>
                                        <p:tgtEl>
                                          <p:spTgt spid="57347"/>
                                        </p:tgtEl>
                                        <p:attrNameLst>
                                          <p:attrName>ppt_h</p:attrName>
                                        </p:attrNameLst>
                                      </p:cBhvr>
                                      <p:tavLst>
                                        <p:tav tm="0">
                                          <p:val>
                                            <p:fltVal val="0"/>
                                          </p:val>
                                        </p:tav>
                                        <p:tav tm="100000">
                                          <p:val>
                                            <p:strVal val="#ppt_h"/>
                                          </p:val>
                                        </p:tav>
                                      </p:tavLst>
                                    </p:anim>
                                    <p:anim calcmode="lin" valueType="num">
                                      <p:cBhvr>
                                        <p:cTn id="108" dur="500" fill="hold"/>
                                        <p:tgtEl>
                                          <p:spTgt spid="57347"/>
                                        </p:tgtEl>
                                        <p:attrNameLst>
                                          <p:attrName>ppt_x</p:attrName>
                                        </p:attrNameLst>
                                      </p:cBhvr>
                                      <p:tavLst>
                                        <p:tav tm="0">
                                          <p:val>
                                            <p:fltVal val="0.5"/>
                                          </p:val>
                                        </p:tav>
                                        <p:tav tm="100000">
                                          <p:val>
                                            <p:strVal val="#ppt_x"/>
                                          </p:val>
                                        </p:tav>
                                      </p:tavLst>
                                    </p:anim>
                                    <p:anim calcmode="lin" valueType="num">
                                      <p:cBhvr>
                                        <p:cTn id="109" dur="500" fill="hold"/>
                                        <p:tgtEl>
                                          <p:spTgt spid="57347"/>
                                        </p:tgtEl>
                                        <p:attrNameLst>
                                          <p:attrName>ppt_y</p:attrName>
                                        </p:attrNameLst>
                                      </p:cBhvr>
                                      <p:tavLst>
                                        <p:tav tm="0">
                                          <p:val>
                                            <p:fltVal val="0.5"/>
                                          </p:val>
                                        </p:tav>
                                        <p:tav tm="100000">
                                          <p:val>
                                            <p:strVal val="#ppt_y"/>
                                          </p:val>
                                        </p:tav>
                                      </p:tavLst>
                                    </p:anim>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 presetClass="entr" presetSubtype="8" fill="hold" grpId="0" nodeType="clickEffect">
                                  <p:stCondLst>
                                    <p:cond delay="0"/>
                                  </p:stCondLst>
                                  <p:childTnLst>
                                    <p:set>
                                      <p:cBhvr>
                                        <p:cTn id="113" dur="1" fill="hold">
                                          <p:stCondLst>
                                            <p:cond delay="0"/>
                                          </p:stCondLst>
                                        </p:cTn>
                                        <p:tgtEl>
                                          <p:spTgt spid="57359"/>
                                        </p:tgtEl>
                                        <p:attrNameLst>
                                          <p:attrName>style.visibility</p:attrName>
                                        </p:attrNameLst>
                                      </p:cBhvr>
                                      <p:to>
                                        <p:strVal val="visible"/>
                                      </p:to>
                                    </p:set>
                                    <p:anim calcmode="lin" valueType="num">
                                      <p:cBhvr additive="base">
                                        <p:cTn id="114" dur="500" fill="hold"/>
                                        <p:tgtEl>
                                          <p:spTgt spid="57359"/>
                                        </p:tgtEl>
                                        <p:attrNameLst>
                                          <p:attrName>ppt_x</p:attrName>
                                        </p:attrNameLst>
                                      </p:cBhvr>
                                      <p:tavLst>
                                        <p:tav tm="0">
                                          <p:val>
                                            <p:strVal val="0-#ppt_w/2"/>
                                          </p:val>
                                        </p:tav>
                                        <p:tav tm="100000">
                                          <p:val>
                                            <p:strVal val="#ppt_x"/>
                                          </p:val>
                                        </p:tav>
                                      </p:tavLst>
                                    </p:anim>
                                    <p:anim calcmode="lin" valueType="num">
                                      <p:cBhvr additive="base">
                                        <p:cTn id="115" dur="500" fill="hold"/>
                                        <p:tgtEl>
                                          <p:spTgt spid="57359"/>
                                        </p:tgtEl>
                                        <p:attrNameLst>
                                          <p:attrName>ppt_y</p:attrName>
                                        </p:attrNameLst>
                                      </p:cBhvr>
                                      <p:tavLst>
                                        <p:tav tm="0">
                                          <p:val>
                                            <p:strVal val="#ppt_y"/>
                                          </p:val>
                                        </p:tav>
                                        <p:tav tm="100000">
                                          <p:val>
                                            <p:strVal val="#ppt_y"/>
                                          </p:val>
                                        </p:tav>
                                      </p:tavLst>
                                    </p:anim>
                                  </p:childTnLst>
                                </p:cTn>
                              </p:par>
                            </p:childTnLst>
                          </p:cTn>
                        </p:par>
                      </p:childTnLst>
                    </p:cTn>
                  </p:par>
                  <p:par>
                    <p:cTn id="116" fill="hold" nodeType="clickPar">
                      <p:stCondLst>
                        <p:cond delay="indefinite"/>
                      </p:stCondLst>
                      <p:childTnLst>
                        <p:par>
                          <p:cTn id="117" fill="hold" nodeType="withGroup">
                            <p:stCondLst>
                              <p:cond delay="0"/>
                            </p:stCondLst>
                            <p:childTnLst>
                              <p:par>
                                <p:cTn id="118" presetID="15" presetClass="entr" presetSubtype="0" fill="hold" grpId="0" nodeType="clickEffect">
                                  <p:stCondLst>
                                    <p:cond delay="0"/>
                                  </p:stCondLst>
                                  <p:childTnLst>
                                    <p:set>
                                      <p:cBhvr>
                                        <p:cTn id="119" dur="1" fill="hold">
                                          <p:stCondLst>
                                            <p:cond delay="0"/>
                                          </p:stCondLst>
                                        </p:cTn>
                                        <p:tgtEl>
                                          <p:spTgt spid="57362"/>
                                        </p:tgtEl>
                                        <p:attrNameLst>
                                          <p:attrName>style.visibility</p:attrName>
                                        </p:attrNameLst>
                                      </p:cBhvr>
                                      <p:to>
                                        <p:strVal val="visible"/>
                                      </p:to>
                                    </p:set>
                                    <p:anim calcmode="lin" valueType="num">
                                      <p:cBhvr>
                                        <p:cTn id="120" dur="1000" fill="hold"/>
                                        <p:tgtEl>
                                          <p:spTgt spid="57362"/>
                                        </p:tgtEl>
                                        <p:attrNameLst>
                                          <p:attrName>ppt_w</p:attrName>
                                        </p:attrNameLst>
                                      </p:cBhvr>
                                      <p:tavLst>
                                        <p:tav tm="0">
                                          <p:val>
                                            <p:fltVal val="0"/>
                                          </p:val>
                                        </p:tav>
                                        <p:tav tm="100000">
                                          <p:val>
                                            <p:strVal val="#ppt_w"/>
                                          </p:val>
                                        </p:tav>
                                      </p:tavLst>
                                    </p:anim>
                                    <p:anim calcmode="lin" valueType="num">
                                      <p:cBhvr>
                                        <p:cTn id="121" dur="1000" fill="hold"/>
                                        <p:tgtEl>
                                          <p:spTgt spid="57362"/>
                                        </p:tgtEl>
                                        <p:attrNameLst>
                                          <p:attrName>ppt_h</p:attrName>
                                        </p:attrNameLst>
                                      </p:cBhvr>
                                      <p:tavLst>
                                        <p:tav tm="0">
                                          <p:val>
                                            <p:fltVal val="0"/>
                                          </p:val>
                                        </p:tav>
                                        <p:tav tm="100000">
                                          <p:val>
                                            <p:strVal val="#ppt_h"/>
                                          </p:val>
                                        </p:tav>
                                      </p:tavLst>
                                    </p:anim>
                                    <p:anim calcmode="lin" valueType="num">
                                      <p:cBhvr>
                                        <p:cTn id="122" dur="1000" fill="hold"/>
                                        <p:tgtEl>
                                          <p:spTgt spid="57362"/>
                                        </p:tgtEl>
                                        <p:attrNameLst>
                                          <p:attrName>ppt_x</p:attrName>
                                        </p:attrNameLst>
                                      </p:cBhvr>
                                      <p:tavLst>
                                        <p:tav tm="0" fmla="#ppt_x+(cos(-2*pi*(1-$))*-#ppt_x-sin(-2*pi*(1-$))*(1-#ppt_y))*(1-$)">
                                          <p:val>
                                            <p:fltVal val="0"/>
                                          </p:val>
                                        </p:tav>
                                        <p:tav tm="100000">
                                          <p:val>
                                            <p:fltVal val="1"/>
                                          </p:val>
                                        </p:tav>
                                      </p:tavLst>
                                    </p:anim>
                                    <p:anim calcmode="lin" valueType="num">
                                      <p:cBhvr>
                                        <p:cTn id="123" dur="1000" fill="hold"/>
                                        <p:tgtEl>
                                          <p:spTgt spid="5736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24" fill="hold" nodeType="clickPar">
                      <p:stCondLst>
                        <p:cond delay="indefinite"/>
                      </p:stCondLst>
                      <p:childTnLst>
                        <p:par>
                          <p:cTn id="125" fill="hold" nodeType="withGroup">
                            <p:stCondLst>
                              <p:cond delay="0"/>
                            </p:stCondLst>
                            <p:childTnLst>
                              <p:par>
                                <p:cTn id="126" presetID="2" presetClass="entr" presetSubtype="2" fill="hold" grpId="0" nodeType="clickEffect">
                                  <p:stCondLst>
                                    <p:cond delay="0"/>
                                  </p:stCondLst>
                                  <p:childTnLst>
                                    <p:set>
                                      <p:cBhvr>
                                        <p:cTn id="127" dur="1" fill="hold">
                                          <p:stCondLst>
                                            <p:cond delay="0"/>
                                          </p:stCondLst>
                                        </p:cTn>
                                        <p:tgtEl>
                                          <p:spTgt spid="57363"/>
                                        </p:tgtEl>
                                        <p:attrNameLst>
                                          <p:attrName>style.visibility</p:attrName>
                                        </p:attrNameLst>
                                      </p:cBhvr>
                                      <p:to>
                                        <p:strVal val="visible"/>
                                      </p:to>
                                    </p:set>
                                    <p:anim calcmode="lin" valueType="num">
                                      <p:cBhvr additive="base">
                                        <p:cTn id="128" dur="500" fill="hold"/>
                                        <p:tgtEl>
                                          <p:spTgt spid="57363"/>
                                        </p:tgtEl>
                                        <p:attrNameLst>
                                          <p:attrName>ppt_x</p:attrName>
                                        </p:attrNameLst>
                                      </p:cBhvr>
                                      <p:tavLst>
                                        <p:tav tm="0">
                                          <p:val>
                                            <p:strVal val="1+#ppt_w/2"/>
                                          </p:val>
                                        </p:tav>
                                        <p:tav tm="100000">
                                          <p:val>
                                            <p:strVal val="#ppt_x"/>
                                          </p:val>
                                        </p:tav>
                                      </p:tavLst>
                                    </p:anim>
                                    <p:anim calcmode="lin" valueType="num">
                                      <p:cBhvr additive="base">
                                        <p:cTn id="129" dur="500" fill="hold"/>
                                        <p:tgtEl>
                                          <p:spTgt spid="57363"/>
                                        </p:tgtEl>
                                        <p:attrNameLst>
                                          <p:attrName>ppt_y</p:attrName>
                                        </p:attrNameLst>
                                      </p:cBhvr>
                                      <p:tavLst>
                                        <p:tav tm="0">
                                          <p:val>
                                            <p:strVal val="#ppt_y"/>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 presetClass="entr" presetSubtype="8" fill="hold" grpId="0" nodeType="clickEffect">
                                  <p:stCondLst>
                                    <p:cond delay="0"/>
                                  </p:stCondLst>
                                  <p:childTnLst>
                                    <p:set>
                                      <p:cBhvr>
                                        <p:cTn id="133" dur="1" fill="hold">
                                          <p:stCondLst>
                                            <p:cond delay="0"/>
                                          </p:stCondLst>
                                        </p:cTn>
                                        <p:tgtEl>
                                          <p:spTgt spid="57364"/>
                                        </p:tgtEl>
                                        <p:attrNameLst>
                                          <p:attrName>style.visibility</p:attrName>
                                        </p:attrNameLst>
                                      </p:cBhvr>
                                      <p:to>
                                        <p:strVal val="visible"/>
                                      </p:to>
                                    </p:set>
                                    <p:anim calcmode="lin" valueType="num">
                                      <p:cBhvr additive="base">
                                        <p:cTn id="134" dur="500" fill="hold"/>
                                        <p:tgtEl>
                                          <p:spTgt spid="57364"/>
                                        </p:tgtEl>
                                        <p:attrNameLst>
                                          <p:attrName>ppt_x</p:attrName>
                                        </p:attrNameLst>
                                      </p:cBhvr>
                                      <p:tavLst>
                                        <p:tav tm="0">
                                          <p:val>
                                            <p:strVal val="0-#ppt_w/2"/>
                                          </p:val>
                                        </p:tav>
                                        <p:tav tm="100000">
                                          <p:val>
                                            <p:strVal val="#ppt_x"/>
                                          </p:val>
                                        </p:tav>
                                      </p:tavLst>
                                    </p:anim>
                                    <p:anim calcmode="lin" valueType="num">
                                      <p:cBhvr additive="base">
                                        <p:cTn id="135" dur="500" fill="hold"/>
                                        <p:tgtEl>
                                          <p:spTgt spid="57364"/>
                                        </p:tgtEl>
                                        <p:attrNameLst>
                                          <p:attrName>ppt_y</p:attrName>
                                        </p:attrNameLst>
                                      </p:cBhvr>
                                      <p:tavLst>
                                        <p:tav tm="0">
                                          <p:val>
                                            <p:strVal val="#ppt_y"/>
                                          </p:val>
                                        </p:tav>
                                        <p:tav tm="100000">
                                          <p:val>
                                            <p:strVal val="#ppt_y"/>
                                          </p:val>
                                        </p:tav>
                                      </p:tavLst>
                                    </p:anim>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5" presetClass="entr" presetSubtype="0" fill="hold" grpId="0" nodeType="clickEffect">
                                  <p:stCondLst>
                                    <p:cond delay="0"/>
                                  </p:stCondLst>
                                  <p:childTnLst>
                                    <p:set>
                                      <p:cBhvr>
                                        <p:cTn id="139" dur="1" fill="hold">
                                          <p:stCondLst>
                                            <p:cond delay="0"/>
                                          </p:stCondLst>
                                        </p:cTn>
                                        <p:tgtEl>
                                          <p:spTgt spid="57365"/>
                                        </p:tgtEl>
                                        <p:attrNameLst>
                                          <p:attrName>style.visibility</p:attrName>
                                        </p:attrNameLst>
                                      </p:cBhvr>
                                      <p:to>
                                        <p:strVal val="visible"/>
                                      </p:to>
                                    </p:set>
                                    <p:anim calcmode="lin" valueType="num">
                                      <p:cBhvr>
                                        <p:cTn id="140" dur="1000" fill="hold"/>
                                        <p:tgtEl>
                                          <p:spTgt spid="57365"/>
                                        </p:tgtEl>
                                        <p:attrNameLst>
                                          <p:attrName>ppt_w</p:attrName>
                                        </p:attrNameLst>
                                      </p:cBhvr>
                                      <p:tavLst>
                                        <p:tav tm="0">
                                          <p:val>
                                            <p:fltVal val="0"/>
                                          </p:val>
                                        </p:tav>
                                        <p:tav tm="100000">
                                          <p:val>
                                            <p:strVal val="#ppt_w"/>
                                          </p:val>
                                        </p:tav>
                                      </p:tavLst>
                                    </p:anim>
                                    <p:anim calcmode="lin" valueType="num">
                                      <p:cBhvr>
                                        <p:cTn id="141" dur="1000" fill="hold"/>
                                        <p:tgtEl>
                                          <p:spTgt spid="57365"/>
                                        </p:tgtEl>
                                        <p:attrNameLst>
                                          <p:attrName>ppt_h</p:attrName>
                                        </p:attrNameLst>
                                      </p:cBhvr>
                                      <p:tavLst>
                                        <p:tav tm="0">
                                          <p:val>
                                            <p:fltVal val="0"/>
                                          </p:val>
                                        </p:tav>
                                        <p:tav tm="100000">
                                          <p:val>
                                            <p:strVal val="#ppt_h"/>
                                          </p:val>
                                        </p:tav>
                                      </p:tavLst>
                                    </p:anim>
                                    <p:anim calcmode="lin" valueType="num">
                                      <p:cBhvr>
                                        <p:cTn id="142" dur="1000" fill="hold"/>
                                        <p:tgtEl>
                                          <p:spTgt spid="57365"/>
                                        </p:tgtEl>
                                        <p:attrNameLst>
                                          <p:attrName>ppt_x</p:attrName>
                                        </p:attrNameLst>
                                      </p:cBhvr>
                                      <p:tavLst>
                                        <p:tav tm="0" fmla="#ppt_x+(cos(-2*pi*(1-$))*-#ppt_x-sin(-2*pi*(1-$))*(1-#ppt_y))*(1-$)">
                                          <p:val>
                                            <p:fltVal val="0"/>
                                          </p:val>
                                        </p:tav>
                                        <p:tav tm="100000">
                                          <p:val>
                                            <p:fltVal val="1"/>
                                          </p:val>
                                        </p:tav>
                                      </p:tavLst>
                                    </p:anim>
                                    <p:anim calcmode="lin" valueType="num">
                                      <p:cBhvr>
                                        <p:cTn id="143" dur="1000" fill="hold"/>
                                        <p:tgtEl>
                                          <p:spTgt spid="5736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44" fill="hold" nodeType="clickPar">
                      <p:stCondLst>
                        <p:cond delay="indefinite"/>
                      </p:stCondLst>
                      <p:childTnLst>
                        <p:par>
                          <p:cTn id="145" fill="hold" nodeType="withGroup">
                            <p:stCondLst>
                              <p:cond delay="0"/>
                            </p:stCondLst>
                            <p:childTnLst>
                              <p:par>
                                <p:cTn id="146" presetID="15" presetClass="entr" presetSubtype="0" fill="hold" grpId="0" nodeType="clickEffect">
                                  <p:stCondLst>
                                    <p:cond delay="0"/>
                                  </p:stCondLst>
                                  <p:childTnLst>
                                    <p:set>
                                      <p:cBhvr>
                                        <p:cTn id="147" dur="1" fill="hold">
                                          <p:stCondLst>
                                            <p:cond delay="0"/>
                                          </p:stCondLst>
                                        </p:cTn>
                                        <p:tgtEl>
                                          <p:spTgt spid="57366"/>
                                        </p:tgtEl>
                                        <p:attrNameLst>
                                          <p:attrName>style.visibility</p:attrName>
                                        </p:attrNameLst>
                                      </p:cBhvr>
                                      <p:to>
                                        <p:strVal val="visible"/>
                                      </p:to>
                                    </p:set>
                                    <p:anim calcmode="lin" valueType="num">
                                      <p:cBhvr>
                                        <p:cTn id="148" dur="1000" fill="hold"/>
                                        <p:tgtEl>
                                          <p:spTgt spid="57366"/>
                                        </p:tgtEl>
                                        <p:attrNameLst>
                                          <p:attrName>ppt_w</p:attrName>
                                        </p:attrNameLst>
                                      </p:cBhvr>
                                      <p:tavLst>
                                        <p:tav tm="0">
                                          <p:val>
                                            <p:fltVal val="0"/>
                                          </p:val>
                                        </p:tav>
                                        <p:tav tm="100000">
                                          <p:val>
                                            <p:strVal val="#ppt_w"/>
                                          </p:val>
                                        </p:tav>
                                      </p:tavLst>
                                    </p:anim>
                                    <p:anim calcmode="lin" valueType="num">
                                      <p:cBhvr>
                                        <p:cTn id="149" dur="1000" fill="hold"/>
                                        <p:tgtEl>
                                          <p:spTgt spid="57366"/>
                                        </p:tgtEl>
                                        <p:attrNameLst>
                                          <p:attrName>ppt_h</p:attrName>
                                        </p:attrNameLst>
                                      </p:cBhvr>
                                      <p:tavLst>
                                        <p:tav tm="0">
                                          <p:val>
                                            <p:fltVal val="0"/>
                                          </p:val>
                                        </p:tav>
                                        <p:tav tm="100000">
                                          <p:val>
                                            <p:strVal val="#ppt_h"/>
                                          </p:val>
                                        </p:tav>
                                      </p:tavLst>
                                    </p:anim>
                                    <p:anim calcmode="lin" valueType="num">
                                      <p:cBhvr>
                                        <p:cTn id="150" dur="1000" fill="hold"/>
                                        <p:tgtEl>
                                          <p:spTgt spid="57366"/>
                                        </p:tgtEl>
                                        <p:attrNameLst>
                                          <p:attrName>ppt_x</p:attrName>
                                        </p:attrNameLst>
                                      </p:cBhvr>
                                      <p:tavLst>
                                        <p:tav tm="0" fmla="#ppt_x+(cos(-2*pi*(1-$))*-#ppt_x-sin(-2*pi*(1-$))*(1-#ppt_y))*(1-$)">
                                          <p:val>
                                            <p:fltVal val="0"/>
                                          </p:val>
                                        </p:tav>
                                        <p:tav tm="100000">
                                          <p:val>
                                            <p:fltVal val="1"/>
                                          </p:val>
                                        </p:tav>
                                      </p:tavLst>
                                    </p:anim>
                                    <p:anim calcmode="lin" valueType="num">
                                      <p:cBhvr>
                                        <p:cTn id="151" dur="1000" fill="hold"/>
                                        <p:tgtEl>
                                          <p:spTgt spid="573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5" presetClass="entr" presetSubtype="0" fill="hold" grpId="0" nodeType="clickEffect">
                                  <p:stCondLst>
                                    <p:cond delay="0"/>
                                  </p:stCondLst>
                                  <p:childTnLst>
                                    <p:set>
                                      <p:cBhvr>
                                        <p:cTn id="155" dur="1" fill="hold">
                                          <p:stCondLst>
                                            <p:cond delay="0"/>
                                          </p:stCondLst>
                                        </p:cTn>
                                        <p:tgtEl>
                                          <p:spTgt spid="57367"/>
                                        </p:tgtEl>
                                        <p:attrNameLst>
                                          <p:attrName>style.visibility</p:attrName>
                                        </p:attrNameLst>
                                      </p:cBhvr>
                                      <p:to>
                                        <p:strVal val="visible"/>
                                      </p:to>
                                    </p:set>
                                    <p:anim calcmode="lin" valueType="num">
                                      <p:cBhvr>
                                        <p:cTn id="156" dur="1000" fill="hold"/>
                                        <p:tgtEl>
                                          <p:spTgt spid="57367"/>
                                        </p:tgtEl>
                                        <p:attrNameLst>
                                          <p:attrName>ppt_w</p:attrName>
                                        </p:attrNameLst>
                                      </p:cBhvr>
                                      <p:tavLst>
                                        <p:tav tm="0">
                                          <p:val>
                                            <p:fltVal val="0"/>
                                          </p:val>
                                        </p:tav>
                                        <p:tav tm="100000">
                                          <p:val>
                                            <p:strVal val="#ppt_w"/>
                                          </p:val>
                                        </p:tav>
                                      </p:tavLst>
                                    </p:anim>
                                    <p:anim calcmode="lin" valueType="num">
                                      <p:cBhvr>
                                        <p:cTn id="157" dur="1000" fill="hold"/>
                                        <p:tgtEl>
                                          <p:spTgt spid="57367"/>
                                        </p:tgtEl>
                                        <p:attrNameLst>
                                          <p:attrName>ppt_h</p:attrName>
                                        </p:attrNameLst>
                                      </p:cBhvr>
                                      <p:tavLst>
                                        <p:tav tm="0">
                                          <p:val>
                                            <p:fltVal val="0"/>
                                          </p:val>
                                        </p:tav>
                                        <p:tav tm="100000">
                                          <p:val>
                                            <p:strVal val="#ppt_h"/>
                                          </p:val>
                                        </p:tav>
                                      </p:tavLst>
                                    </p:anim>
                                    <p:anim calcmode="lin" valueType="num">
                                      <p:cBhvr>
                                        <p:cTn id="158" dur="1000" fill="hold"/>
                                        <p:tgtEl>
                                          <p:spTgt spid="57367"/>
                                        </p:tgtEl>
                                        <p:attrNameLst>
                                          <p:attrName>ppt_x</p:attrName>
                                        </p:attrNameLst>
                                      </p:cBhvr>
                                      <p:tavLst>
                                        <p:tav tm="0" fmla="#ppt_x+(cos(-2*pi*(1-$))*-#ppt_x-sin(-2*pi*(1-$))*(1-#ppt_y))*(1-$)">
                                          <p:val>
                                            <p:fltVal val="0"/>
                                          </p:val>
                                        </p:tav>
                                        <p:tav tm="100000">
                                          <p:val>
                                            <p:fltVal val="1"/>
                                          </p:val>
                                        </p:tav>
                                      </p:tavLst>
                                    </p:anim>
                                    <p:anim calcmode="lin" valueType="num">
                                      <p:cBhvr>
                                        <p:cTn id="159" dur="1000" fill="hold"/>
                                        <p:tgtEl>
                                          <p:spTgt spid="5736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0" fill="hold" nodeType="clickPar">
                      <p:stCondLst>
                        <p:cond delay="indefinite"/>
                      </p:stCondLst>
                      <p:childTnLst>
                        <p:par>
                          <p:cTn id="161" fill="hold" nodeType="withGroup">
                            <p:stCondLst>
                              <p:cond delay="0"/>
                            </p:stCondLst>
                            <p:childTnLst>
                              <p:par>
                                <p:cTn id="162" presetID="15" presetClass="entr" presetSubtype="0" fill="hold" grpId="0" nodeType="clickEffect">
                                  <p:stCondLst>
                                    <p:cond delay="0"/>
                                  </p:stCondLst>
                                  <p:childTnLst>
                                    <p:set>
                                      <p:cBhvr>
                                        <p:cTn id="163" dur="1" fill="hold">
                                          <p:stCondLst>
                                            <p:cond delay="0"/>
                                          </p:stCondLst>
                                        </p:cTn>
                                        <p:tgtEl>
                                          <p:spTgt spid="57368"/>
                                        </p:tgtEl>
                                        <p:attrNameLst>
                                          <p:attrName>style.visibility</p:attrName>
                                        </p:attrNameLst>
                                      </p:cBhvr>
                                      <p:to>
                                        <p:strVal val="visible"/>
                                      </p:to>
                                    </p:set>
                                    <p:anim calcmode="lin" valueType="num">
                                      <p:cBhvr>
                                        <p:cTn id="164" dur="1000" fill="hold"/>
                                        <p:tgtEl>
                                          <p:spTgt spid="57368"/>
                                        </p:tgtEl>
                                        <p:attrNameLst>
                                          <p:attrName>ppt_w</p:attrName>
                                        </p:attrNameLst>
                                      </p:cBhvr>
                                      <p:tavLst>
                                        <p:tav tm="0">
                                          <p:val>
                                            <p:fltVal val="0"/>
                                          </p:val>
                                        </p:tav>
                                        <p:tav tm="100000">
                                          <p:val>
                                            <p:strVal val="#ppt_w"/>
                                          </p:val>
                                        </p:tav>
                                      </p:tavLst>
                                    </p:anim>
                                    <p:anim calcmode="lin" valueType="num">
                                      <p:cBhvr>
                                        <p:cTn id="165" dur="1000" fill="hold"/>
                                        <p:tgtEl>
                                          <p:spTgt spid="57368"/>
                                        </p:tgtEl>
                                        <p:attrNameLst>
                                          <p:attrName>ppt_h</p:attrName>
                                        </p:attrNameLst>
                                      </p:cBhvr>
                                      <p:tavLst>
                                        <p:tav tm="0">
                                          <p:val>
                                            <p:fltVal val="0"/>
                                          </p:val>
                                        </p:tav>
                                        <p:tav tm="100000">
                                          <p:val>
                                            <p:strVal val="#ppt_h"/>
                                          </p:val>
                                        </p:tav>
                                      </p:tavLst>
                                    </p:anim>
                                    <p:anim calcmode="lin" valueType="num">
                                      <p:cBhvr>
                                        <p:cTn id="166" dur="1000" fill="hold"/>
                                        <p:tgtEl>
                                          <p:spTgt spid="57368"/>
                                        </p:tgtEl>
                                        <p:attrNameLst>
                                          <p:attrName>ppt_x</p:attrName>
                                        </p:attrNameLst>
                                      </p:cBhvr>
                                      <p:tavLst>
                                        <p:tav tm="0" fmla="#ppt_x+(cos(-2*pi*(1-$))*-#ppt_x-sin(-2*pi*(1-$))*(1-#ppt_y))*(1-$)">
                                          <p:val>
                                            <p:fltVal val="0"/>
                                          </p:val>
                                        </p:tav>
                                        <p:tav tm="100000">
                                          <p:val>
                                            <p:fltVal val="1"/>
                                          </p:val>
                                        </p:tav>
                                      </p:tavLst>
                                    </p:anim>
                                    <p:anim calcmode="lin" valueType="num">
                                      <p:cBhvr>
                                        <p:cTn id="167" dur="1000" fill="hold"/>
                                        <p:tgtEl>
                                          <p:spTgt spid="5736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8" fill="hold" nodeType="clickPar">
                      <p:stCondLst>
                        <p:cond delay="indefinite"/>
                      </p:stCondLst>
                      <p:childTnLst>
                        <p:par>
                          <p:cTn id="169" fill="hold" nodeType="withGroup">
                            <p:stCondLst>
                              <p:cond delay="0"/>
                            </p:stCondLst>
                            <p:childTnLst>
                              <p:par>
                                <p:cTn id="170" presetID="15" presetClass="entr" presetSubtype="0" fill="hold" grpId="0" nodeType="clickEffect">
                                  <p:stCondLst>
                                    <p:cond delay="0"/>
                                  </p:stCondLst>
                                  <p:childTnLst>
                                    <p:set>
                                      <p:cBhvr>
                                        <p:cTn id="171" dur="1" fill="hold">
                                          <p:stCondLst>
                                            <p:cond delay="0"/>
                                          </p:stCondLst>
                                        </p:cTn>
                                        <p:tgtEl>
                                          <p:spTgt spid="57369"/>
                                        </p:tgtEl>
                                        <p:attrNameLst>
                                          <p:attrName>style.visibility</p:attrName>
                                        </p:attrNameLst>
                                      </p:cBhvr>
                                      <p:to>
                                        <p:strVal val="visible"/>
                                      </p:to>
                                    </p:set>
                                    <p:anim calcmode="lin" valueType="num">
                                      <p:cBhvr>
                                        <p:cTn id="172" dur="1000" fill="hold"/>
                                        <p:tgtEl>
                                          <p:spTgt spid="57369"/>
                                        </p:tgtEl>
                                        <p:attrNameLst>
                                          <p:attrName>ppt_w</p:attrName>
                                        </p:attrNameLst>
                                      </p:cBhvr>
                                      <p:tavLst>
                                        <p:tav tm="0">
                                          <p:val>
                                            <p:fltVal val="0"/>
                                          </p:val>
                                        </p:tav>
                                        <p:tav tm="100000">
                                          <p:val>
                                            <p:strVal val="#ppt_w"/>
                                          </p:val>
                                        </p:tav>
                                      </p:tavLst>
                                    </p:anim>
                                    <p:anim calcmode="lin" valueType="num">
                                      <p:cBhvr>
                                        <p:cTn id="173" dur="1000" fill="hold"/>
                                        <p:tgtEl>
                                          <p:spTgt spid="57369"/>
                                        </p:tgtEl>
                                        <p:attrNameLst>
                                          <p:attrName>ppt_h</p:attrName>
                                        </p:attrNameLst>
                                      </p:cBhvr>
                                      <p:tavLst>
                                        <p:tav tm="0">
                                          <p:val>
                                            <p:fltVal val="0"/>
                                          </p:val>
                                        </p:tav>
                                        <p:tav tm="100000">
                                          <p:val>
                                            <p:strVal val="#ppt_h"/>
                                          </p:val>
                                        </p:tav>
                                      </p:tavLst>
                                    </p:anim>
                                    <p:anim calcmode="lin" valueType="num">
                                      <p:cBhvr>
                                        <p:cTn id="174" dur="1000" fill="hold"/>
                                        <p:tgtEl>
                                          <p:spTgt spid="57369"/>
                                        </p:tgtEl>
                                        <p:attrNameLst>
                                          <p:attrName>ppt_x</p:attrName>
                                        </p:attrNameLst>
                                      </p:cBhvr>
                                      <p:tavLst>
                                        <p:tav tm="0" fmla="#ppt_x+(cos(-2*pi*(1-$))*-#ppt_x-sin(-2*pi*(1-$))*(1-#ppt_y))*(1-$)">
                                          <p:val>
                                            <p:fltVal val="0"/>
                                          </p:val>
                                        </p:tav>
                                        <p:tav tm="100000">
                                          <p:val>
                                            <p:fltVal val="1"/>
                                          </p:val>
                                        </p:tav>
                                      </p:tavLst>
                                    </p:anim>
                                    <p:anim calcmode="lin" valueType="num">
                                      <p:cBhvr>
                                        <p:cTn id="175" dur="1000" fill="hold"/>
                                        <p:tgtEl>
                                          <p:spTgt spid="5736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6" fill="hold" nodeType="clickPar">
                      <p:stCondLst>
                        <p:cond delay="indefinite"/>
                      </p:stCondLst>
                      <p:childTnLst>
                        <p:par>
                          <p:cTn id="177" fill="hold" nodeType="withGroup">
                            <p:stCondLst>
                              <p:cond delay="0"/>
                            </p:stCondLst>
                            <p:childTnLst>
                              <p:par>
                                <p:cTn id="178" presetID="23" presetClass="entr" presetSubtype="16" fill="hold" grpId="0" nodeType="clickEffect">
                                  <p:stCondLst>
                                    <p:cond delay="0"/>
                                  </p:stCondLst>
                                  <p:childTnLst>
                                    <p:set>
                                      <p:cBhvr>
                                        <p:cTn id="179" dur="1" fill="hold">
                                          <p:stCondLst>
                                            <p:cond delay="0"/>
                                          </p:stCondLst>
                                        </p:cTn>
                                        <p:tgtEl>
                                          <p:spTgt spid="57370"/>
                                        </p:tgtEl>
                                        <p:attrNameLst>
                                          <p:attrName>style.visibility</p:attrName>
                                        </p:attrNameLst>
                                      </p:cBhvr>
                                      <p:to>
                                        <p:strVal val="visible"/>
                                      </p:to>
                                    </p:set>
                                    <p:anim calcmode="lin" valueType="num">
                                      <p:cBhvr>
                                        <p:cTn id="180" dur="500" fill="hold"/>
                                        <p:tgtEl>
                                          <p:spTgt spid="57370"/>
                                        </p:tgtEl>
                                        <p:attrNameLst>
                                          <p:attrName>ppt_w</p:attrName>
                                        </p:attrNameLst>
                                      </p:cBhvr>
                                      <p:tavLst>
                                        <p:tav tm="0">
                                          <p:val>
                                            <p:fltVal val="0"/>
                                          </p:val>
                                        </p:tav>
                                        <p:tav tm="100000">
                                          <p:val>
                                            <p:strVal val="#ppt_w"/>
                                          </p:val>
                                        </p:tav>
                                      </p:tavLst>
                                    </p:anim>
                                    <p:anim calcmode="lin" valueType="num">
                                      <p:cBhvr>
                                        <p:cTn id="181" dur="500" fill="hold"/>
                                        <p:tgtEl>
                                          <p:spTgt spid="57370"/>
                                        </p:tgtEl>
                                        <p:attrNameLst>
                                          <p:attrName>ppt_h</p:attrName>
                                        </p:attrNameLst>
                                      </p:cBhvr>
                                      <p:tavLst>
                                        <p:tav tm="0">
                                          <p:val>
                                            <p:fltVal val="0"/>
                                          </p:val>
                                        </p:tav>
                                        <p:tav tm="100000">
                                          <p:val>
                                            <p:strVal val="#ppt_h"/>
                                          </p:val>
                                        </p:tav>
                                      </p:tavLst>
                                    </p:anim>
                                  </p:childTnLst>
                                </p:cTn>
                              </p:par>
                            </p:childTnLst>
                          </p:cTn>
                        </p:par>
                      </p:childTnLst>
                    </p:cTn>
                  </p:par>
                  <p:par>
                    <p:cTn id="182" fill="hold" nodeType="clickPar">
                      <p:stCondLst>
                        <p:cond delay="indefinite"/>
                      </p:stCondLst>
                      <p:childTnLst>
                        <p:par>
                          <p:cTn id="183" fill="hold" nodeType="withGroup">
                            <p:stCondLst>
                              <p:cond delay="0"/>
                            </p:stCondLst>
                            <p:childTnLst>
                              <p:par>
                                <p:cTn id="184" presetID="1" presetClass="entr" presetSubtype="0" fill="hold" grpId="0" nodeType="clickEffect">
                                  <p:stCondLst>
                                    <p:cond delay="0"/>
                                  </p:stCondLst>
                                  <p:childTnLst>
                                    <p:set>
                                      <p:cBhvr>
                                        <p:cTn id="185" dur="1" fill="hold">
                                          <p:stCondLst>
                                            <p:cond delay="499"/>
                                          </p:stCondLst>
                                        </p:cTn>
                                        <p:tgtEl>
                                          <p:spTgt spid="57371"/>
                                        </p:tgtEl>
                                        <p:attrNameLst>
                                          <p:attrName>style.visibility</p:attrName>
                                        </p:attrNameLst>
                                      </p:cBhvr>
                                      <p:to>
                                        <p:strVal val="visible"/>
                                      </p:to>
                                    </p:set>
                                  </p:childTnLst>
                                </p:cTn>
                              </p:par>
                            </p:childTnLst>
                          </p:cTn>
                        </p:par>
                      </p:childTnLst>
                    </p:cTn>
                  </p:par>
                  <p:par>
                    <p:cTn id="186" fill="hold" nodeType="clickPar">
                      <p:stCondLst>
                        <p:cond delay="indefinite"/>
                      </p:stCondLst>
                      <p:childTnLst>
                        <p:par>
                          <p:cTn id="187" fill="hold" nodeType="withGroup">
                            <p:stCondLst>
                              <p:cond delay="0"/>
                            </p:stCondLst>
                            <p:childTnLst>
                              <p:par>
                                <p:cTn id="188" presetID="23" presetClass="entr" presetSubtype="16" fill="hold" grpId="0" nodeType="clickEffect">
                                  <p:stCondLst>
                                    <p:cond delay="0"/>
                                  </p:stCondLst>
                                  <p:childTnLst>
                                    <p:set>
                                      <p:cBhvr>
                                        <p:cTn id="189" dur="1" fill="hold">
                                          <p:stCondLst>
                                            <p:cond delay="0"/>
                                          </p:stCondLst>
                                        </p:cTn>
                                        <p:tgtEl>
                                          <p:spTgt spid="57372"/>
                                        </p:tgtEl>
                                        <p:attrNameLst>
                                          <p:attrName>style.visibility</p:attrName>
                                        </p:attrNameLst>
                                      </p:cBhvr>
                                      <p:to>
                                        <p:strVal val="visible"/>
                                      </p:to>
                                    </p:set>
                                    <p:anim calcmode="lin" valueType="num">
                                      <p:cBhvr>
                                        <p:cTn id="190" dur="500" fill="hold"/>
                                        <p:tgtEl>
                                          <p:spTgt spid="57372"/>
                                        </p:tgtEl>
                                        <p:attrNameLst>
                                          <p:attrName>ppt_w</p:attrName>
                                        </p:attrNameLst>
                                      </p:cBhvr>
                                      <p:tavLst>
                                        <p:tav tm="0">
                                          <p:val>
                                            <p:fltVal val="0"/>
                                          </p:val>
                                        </p:tav>
                                        <p:tav tm="100000">
                                          <p:val>
                                            <p:strVal val="#ppt_w"/>
                                          </p:val>
                                        </p:tav>
                                      </p:tavLst>
                                    </p:anim>
                                    <p:anim calcmode="lin" valueType="num">
                                      <p:cBhvr>
                                        <p:cTn id="191" dur="500" fill="hold"/>
                                        <p:tgtEl>
                                          <p:spTgt spid="57372"/>
                                        </p:tgtEl>
                                        <p:attrNameLst>
                                          <p:attrName>ppt_h</p:attrName>
                                        </p:attrNameLst>
                                      </p:cBhvr>
                                      <p:tavLst>
                                        <p:tav tm="0">
                                          <p:val>
                                            <p:fltVal val="0"/>
                                          </p:val>
                                        </p:tav>
                                        <p:tav tm="100000">
                                          <p:val>
                                            <p:strVal val="#ppt_h"/>
                                          </p:val>
                                        </p:tav>
                                      </p:tavLst>
                                    </p:anim>
                                  </p:childTnLst>
                                </p:cTn>
                              </p:par>
                            </p:childTnLst>
                          </p:cTn>
                        </p:par>
                      </p:childTnLst>
                    </p:cTn>
                  </p:par>
                  <p:par>
                    <p:cTn id="192" fill="hold" nodeType="clickPar">
                      <p:stCondLst>
                        <p:cond delay="indefinite"/>
                      </p:stCondLst>
                      <p:childTnLst>
                        <p:par>
                          <p:cTn id="193" fill="hold" nodeType="withGroup">
                            <p:stCondLst>
                              <p:cond delay="0"/>
                            </p:stCondLst>
                            <p:childTnLst>
                              <p:par>
                                <p:cTn id="194" presetID="23" presetClass="entr" presetSubtype="16" fill="hold" grpId="0" nodeType="clickEffect">
                                  <p:stCondLst>
                                    <p:cond delay="0"/>
                                  </p:stCondLst>
                                  <p:childTnLst>
                                    <p:set>
                                      <p:cBhvr>
                                        <p:cTn id="195" dur="1" fill="hold">
                                          <p:stCondLst>
                                            <p:cond delay="0"/>
                                          </p:stCondLst>
                                        </p:cTn>
                                        <p:tgtEl>
                                          <p:spTgt spid="57373"/>
                                        </p:tgtEl>
                                        <p:attrNameLst>
                                          <p:attrName>style.visibility</p:attrName>
                                        </p:attrNameLst>
                                      </p:cBhvr>
                                      <p:to>
                                        <p:strVal val="visible"/>
                                      </p:to>
                                    </p:set>
                                    <p:anim calcmode="lin" valueType="num">
                                      <p:cBhvr>
                                        <p:cTn id="196" dur="500" fill="hold"/>
                                        <p:tgtEl>
                                          <p:spTgt spid="57373"/>
                                        </p:tgtEl>
                                        <p:attrNameLst>
                                          <p:attrName>ppt_w</p:attrName>
                                        </p:attrNameLst>
                                      </p:cBhvr>
                                      <p:tavLst>
                                        <p:tav tm="0">
                                          <p:val>
                                            <p:fltVal val="0"/>
                                          </p:val>
                                        </p:tav>
                                        <p:tav tm="100000">
                                          <p:val>
                                            <p:strVal val="#ppt_w"/>
                                          </p:val>
                                        </p:tav>
                                      </p:tavLst>
                                    </p:anim>
                                    <p:anim calcmode="lin" valueType="num">
                                      <p:cBhvr>
                                        <p:cTn id="197" dur="500" fill="hold"/>
                                        <p:tgtEl>
                                          <p:spTgt spid="57373"/>
                                        </p:tgtEl>
                                        <p:attrNameLst>
                                          <p:attrName>ppt_h</p:attrName>
                                        </p:attrNameLst>
                                      </p:cBhvr>
                                      <p:tavLst>
                                        <p:tav tm="0">
                                          <p:val>
                                            <p:fltVal val="0"/>
                                          </p:val>
                                        </p:tav>
                                        <p:tav tm="100000">
                                          <p:val>
                                            <p:strVal val="#ppt_h"/>
                                          </p:val>
                                        </p:tav>
                                      </p:tavLst>
                                    </p:anim>
                                  </p:childTnLst>
                                </p:cTn>
                              </p:par>
                            </p:childTnLst>
                          </p:cTn>
                        </p:par>
                      </p:childTnLst>
                    </p:cTn>
                  </p:par>
                  <p:par>
                    <p:cTn id="198" fill="hold" nodeType="clickPar">
                      <p:stCondLst>
                        <p:cond delay="indefinite"/>
                      </p:stCondLst>
                      <p:childTnLst>
                        <p:par>
                          <p:cTn id="199" fill="hold" nodeType="withGroup">
                            <p:stCondLst>
                              <p:cond delay="0"/>
                            </p:stCondLst>
                            <p:childTnLst>
                              <p:par>
                                <p:cTn id="200" presetID="23" presetClass="entr" presetSubtype="16" fill="hold" grpId="0" nodeType="clickEffect">
                                  <p:stCondLst>
                                    <p:cond delay="0"/>
                                  </p:stCondLst>
                                  <p:childTnLst>
                                    <p:set>
                                      <p:cBhvr>
                                        <p:cTn id="201" dur="1" fill="hold">
                                          <p:stCondLst>
                                            <p:cond delay="0"/>
                                          </p:stCondLst>
                                        </p:cTn>
                                        <p:tgtEl>
                                          <p:spTgt spid="57374"/>
                                        </p:tgtEl>
                                        <p:attrNameLst>
                                          <p:attrName>style.visibility</p:attrName>
                                        </p:attrNameLst>
                                      </p:cBhvr>
                                      <p:to>
                                        <p:strVal val="visible"/>
                                      </p:to>
                                    </p:set>
                                    <p:anim calcmode="lin" valueType="num">
                                      <p:cBhvr>
                                        <p:cTn id="202" dur="500" fill="hold"/>
                                        <p:tgtEl>
                                          <p:spTgt spid="57374"/>
                                        </p:tgtEl>
                                        <p:attrNameLst>
                                          <p:attrName>ppt_w</p:attrName>
                                        </p:attrNameLst>
                                      </p:cBhvr>
                                      <p:tavLst>
                                        <p:tav tm="0">
                                          <p:val>
                                            <p:fltVal val="0"/>
                                          </p:val>
                                        </p:tav>
                                        <p:tav tm="100000">
                                          <p:val>
                                            <p:strVal val="#ppt_w"/>
                                          </p:val>
                                        </p:tav>
                                      </p:tavLst>
                                    </p:anim>
                                    <p:anim calcmode="lin" valueType="num">
                                      <p:cBhvr>
                                        <p:cTn id="203" dur="500" fill="hold"/>
                                        <p:tgtEl>
                                          <p:spTgt spid="57374"/>
                                        </p:tgtEl>
                                        <p:attrNameLst>
                                          <p:attrName>ppt_h</p:attrName>
                                        </p:attrNameLst>
                                      </p:cBhvr>
                                      <p:tavLst>
                                        <p:tav tm="0">
                                          <p:val>
                                            <p:fltVal val="0"/>
                                          </p:val>
                                        </p:tav>
                                        <p:tav tm="100000">
                                          <p:val>
                                            <p:strVal val="#ppt_h"/>
                                          </p:val>
                                        </p:tav>
                                      </p:tavLst>
                                    </p:anim>
                                  </p:childTnLst>
                                </p:cTn>
                              </p:par>
                            </p:childTnLst>
                          </p:cTn>
                        </p:par>
                      </p:childTnLst>
                    </p:cTn>
                  </p:par>
                  <p:par>
                    <p:cTn id="204" fill="hold" nodeType="clickPar">
                      <p:stCondLst>
                        <p:cond delay="indefinite"/>
                      </p:stCondLst>
                      <p:childTnLst>
                        <p:par>
                          <p:cTn id="205" fill="hold" nodeType="withGroup">
                            <p:stCondLst>
                              <p:cond delay="0"/>
                            </p:stCondLst>
                            <p:childTnLst>
                              <p:par>
                                <p:cTn id="206" presetID="23" presetClass="entr" presetSubtype="16" fill="hold" grpId="0" nodeType="clickEffect">
                                  <p:stCondLst>
                                    <p:cond delay="0"/>
                                  </p:stCondLst>
                                  <p:childTnLst>
                                    <p:set>
                                      <p:cBhvr>
                                        <p:cTn id="207" dur="1" fill="hold">
                                          <p:stCondLst>
                                            <p:cond delay="0"/>
                                          </p:stCondLst>
                                        </p:cTn>
                                        <p:tgtEl>
                                          <p:spTgt spid="57375"/>
                                        </p:tgtEl>
                                        <p:attrNameLst>
                                          <p:attrName>style.visibility</p:attrName>
                                        </p:attrNameLst>
                                      </p:cBhvr>
                                      <p:to>
                                        <p:strVal val="visible"/>
                                      </p:to>
                                    </p:set>
                                    <p:anim calcmode="lin" valueType="num">
                                      <p:cBhvr>
                                        <p:cTn id="208" dur="500" fill="hold"/>
                                        <p:tgtEl>
                                          <p:spTgt spid="57375"/>
                                        </p:tgtEl>
                                        <p:attrNameLst>
                                          <p:attrName>ppt_w</p:attrName>
                                        </p:attrNameLst>
                                      </p:cBhvr>
                                      <p:tavLst>
                                        <p:tav tm="0">
                                          <p:val>
                                            <p:fltVal val="0"/>
                                          </p:val>
                                        </p:tav>
                                        <p:tav tm="100000">
                                          <p:val>
                                            <p:strVal val="#ppt_w"/>
                                          </p:val>
                                        </p:tav>
                                      </p:tavLst>
                                    </p:anim>
                                    <p:anim calcmode="lin" valueType="num">
                                      <p:cBhvr>
                                        <p:cTn id="209" dur="500" fill="hold"/>
                                        <p:tgtEl>
                                          <p:spTgt spid="57375"/>
                                        </p:tgtEl>
                                        <p:attrNameLst>
                                          <p:attrName>ppt_h</p:attrName>
                                        </p:attrNameLst>
                                      </p:cBhvr>
                                      <p:tavLst>
                                        <p:tav tm="0">
                                          <p:val>
                                            <p:fltVal val="0"/>
                                          </p:val>
                                        </p:tav>
                                        <p:tav tm="100000">
                                          <p:val>
                                            <p:strVal val="#ppt_h"/>
                                          </p:val>
                                        </p:tav>
                                      </p:tavLst>
                                    </p:anim>
                                  </p:childTnLst>
                                </p:cTn>
                              </p:par>
                            </p:childTnLst>
                          </p:cTn>
                        </p:par>
                      </p:childTnLst>
                    </p:cTn>
                  </p:par>
                  <p:par>
                    <p:cTn id="210" fill="hold" nodeType="clickPar">
                      <p:stCondLst>
                        <p:cond delay="indefinite"/>
                      </p:stCondLst>
                      <p:childTnLst>
                        <p:par>
                          <p:cTn id="211" fill="hold" nodeType="withGroup">
                            <p:stCondLst>
                              <p:cond delay="0"/>
                            </p:stCondLst>
                            <p:childTnLst>
                              <p:par>
                                <p:cTn id="212" presetID="23" presetClass="entr" presetSubtype="16" fill="hold" grpId="0" nodeType="clickEffect">
                                  <p:stCondLst>
                                    <p:cond delay="0"/>
                                  </p:stCondLst>
                                  <p:childTnLst>
                                    <p:set>
                                      <p:cBhvr>
                                        <p:cTn id="213" dur="1" fill="hold">
                                          <p:stCondLst>
                                            <p:cond delay="0"/>
                                          </p:stCondLst>
                                        </p:cTn>
                                        <p:tgtEl>
                                          <p:spTgt spid="57394"/>
                                        </p:tgtEl>
                                        <p:attrNameLst>
                                          <p:attrName>style.visibility</p:attrName>
                                        </p:attrNameLst>
                                      </p:cBhvr>
                                      <p:to>
                                        <p:strVal val="visible"/>
                                      </p:to>
                                    </p:set>
                                    <p:anim calcmode="lin" valueType="num">
                                      <p:cBhvr>
                                        <p:cTn id="214" dur="500" fill="hold"/>
                                        <p:tgtEl>
                                          <p:spTgt spid="57394"/>
                                        </p:tgtEl>
                                        <p:attrNameLst>
                                          <p:attrName>ppt_w</p:attrName>
                                        </p:attrNameLst>
                                      </p:cBhvr>
                                      <p:tavLst>
                                        <p:tav tm="0">
                                          <p:val>
                                            <p:fltVal val="0"/>
                                          </p:val>
                                        </p:tav>
                                        <p:tav tm="100000">
                                          <p:val>
                                            <p:strVal val="#ppt_w"/>
                                          </p:val>
                                        </p:tav>
                                      </p:tavLst>
                                    </p:anim>
                                    <p:anim calcmode="lin" valueType="num">
                                      <p:cBhvr>
                                        <p:cTn id="215" dur="500" fill="hold"/>
                                        <p:tgtEl>
                                          <p:spTgt spid="57394"/>
                                        </p:tgtEl>
                                        <p:attrNameLst>
                                          <p:attrName>ppt_h</p:attrName>
                                        </p:attrNameLst>
                                      </p:cBhvr>
                                      <p:tavLst>
                                        <p:tav tm="0">
                                          <p:val>
                                            <p:fltVal val="0"/>
                                          </p:val>
                                        </p:tav>
                                        <p:tav tm="100000">
                                          <p:val>
                                            <p:strVal val="#ppt_h"/>
                                          </p:val>
                                        </p:tav>
                                      </p:tavLst>
                                    </p:anim>
                                  </p:childTnLst>
                                </p:cTn>
                              </p:par>
                            </p:childTnLst>
                          </p:cTn>
                        </p:par>
                      </p:childTnLst>
                    </p:cTn>
                  </p:par>
                  <p:par>
                    <p:cTn id="216" fill="hold" nodeType="clickPar">
                      <p:stCondLst>
                        <p:cond delay="indefinite"/>
                      </p:stCondLst>
                      <p:childTnLst>
                        <p:par>
                          <p:cTn id="217" fill="hold" nodeType="withGroup">
                            <p:stCondLst>
                              <p:cond delay="0"/>
                            </p:stCondLst>
                            <p:childTnLst>
                              <p:par>
                                <p:cTn id="218" presetID="23" presetClass="entr" presetSubtype="16" fill="hold" grpId="0" nodeType="clickEffect">
                                  <p:stCondLst>
                                    <p:cond delay="0"/>
                                  </p:stCondLst>
                                  <p:childTnLst>
                                    <p:set>
                                      <p:cBhvr>
                                        <p:cTn id="219" dur="1" fill="hold">
                                          <p:stCondLst>
                                            <p:cond delay="0"/>
                                          </p:stCondLst>
                                        </p:cTn>
                                        <p:tgtEl>
                                          <p:spTgt spid="57395"/>
                                        </p:tgtEl>
                                        <p:attrNameLst>
                                          <p:attrName>style.visibility</p:attrName>
                                        </p:attrNameLst>
                                      </p:cBhvr>
                                      <p:to>
                                        <p:strVal val="visible"/>
                                      </p:to>
                                    </p:set>
                                    <p:anim calcmode="lin" valueType="num">
                                      <p:cBhvr>
                                        <p:cTn id="220" dur="500" fill="hold"/>
                                        <p:tgtEl>
                                          <p:spTgt spid="57395"/>
                                        </p:tgtEl>
                                        <p:attrNameLst>
                                          <p:attrName>ppt_w</p:attrName>
                                        </p:attrNameLst>
                                      </p:cBhvr>
                                      <p:tavLst>
                                        <p:tav tm="0">
                                          <p:val>
                                            <p:fltVal val="0"/>
                                          </p:val>
                                        </p:tav>
                                        <p:tav tm="100000">
                                          <p:val>
                                            <p:strVal val="#ppt_w"/>
                                          </p:val>
                                        </p:tav>
                                      </p:tavLst>
                                    </p:anim>
                                    <p:anim calcmode="lin" valueType="num">
                                      <p:cBhvr>
                                        <p:cTn id="221" dur="500" fill="hold"/>
                                        <p:tgtEl>
                                          <p:spTgt spid="57395"/>
                                        </p:tgtEl>
                                        <p:attrNameLst>
                                          <p:attrName>ppt_h</p:attrName>
                                        </p:attrNameLst>
                                      </p:cBhvr>
                                      <p:tavLst>
                                        <p:tav tm="0">
                                          <p:val>
                                            <p:fltVal val="0"/>
                                          </p:val>
                                        </p:tav>
                                        <p:tav tm="100000">
                                          <p:val>
                                            <p:strVal val="#ppt_h"/>
                                          </p:val>
                                        </p:tav>
                                      </p:tavLst>
                                    </p:anim>
                                  </p:childTnLst>
                                </p:cTn>
                              </p:par>
                            </p:childTnLst>
                          </p:cTn>
                        </p:par>
                      </p:childTnLst>
                    </p:cTn>
                  </p:par>
                  <p:par>
                    <p:cTn id="222" fill="hold" nodeType="clickPar">
                      <p:stCondLst>
                        <p:cond delay="indefinite"/>
                      </p:stCondLst>
                      <p:childTnLst>
                        <p:par>
                          <p:cTn id="223" fill="hold" nodeType="withGroup">
                            <p:stCondLst>
                              <p:cond delay="0"/>
                            </p:stCondLst>
                            <p:childTnLst>
                              <p:par>
                                <p:cTn id="224" presetID="23" presetClass="entr" presetSubtype="16" fill="hold" grpId="0" nodeType="clickEffect">
                                  <p:stCondLst>
                                    <p:cond delay="0"/>
                                  </p:stCondLst>
                                  <p:childTnLst>
                                    <p:set>
                                      <p:cBhvr>
                                        <p:cTn id="225" dur="1" fill="hold">
                                          <p:stCondLst>
                                            <p:cond delay="0"/>
                                          </p:stCondLst>
                                        </p:cTn>
                                        <p:tgtEl>
                                          <p:spTgt spid="57376"/>
                                        </p:tgtEl>
                                        <p:attrNameLst>
                                          <p:attrName>style.visibility</p:attrName>
                                        </p:attrNameLst>
                                      </p:cBhvr>
                                      <p:to>
                                        <p:strVal val="visible"/>
                                      </p:to>
                                    </p:set>
                                    <p:anim calcmode="lin" valueType="num">
                                      <p:cBhvr>
                                        <p:cTn id="226" dur="500" fill="hold"/>
                                        <p:tgtEl>
                                          <p:spTgt spid="57376"/>
                                        </p:tgtEl>
                                        <p:attrNameLst>
                                          <p:attrName>ppt_w</p:attrName>
                                        </p:attrNameLst>
                                      </p:cBhvr>
                                      <p:tavLst>
                                        <p:tav tm="0">
                                          <p:val>
                                            <p:fltVal val="0"/>
                                          </p:val>
                                        </p:tav>
                                        <p:tav tm="100000">
                                          <p:val>
                                            <p:strVal val="#ppt_w"/>
                                          </p:val>
                                        </p:tav>
                                      </p:tavLst>
                                    </p:anim>
                                    <p:anim calcmode="lin" valueType="num">
                                      <p:cBhvr>
                                        <p:cTn id="227" dur="500" fill="hold"/>
                                        <p:tgtEl>
                                          <p:spTgt spid="57376"/>
                                        </p:tgtEl>
                                        <p:attrNameLst>
                                          <p:attrName>ppt_h</p:attrName>
                                        </p:attrNameLst>
                                      </p:cBhvr>
                                      <p:tavLst>
                                        <p:tav tm="0">
                                          <p:val>
                                            <p:fltVal val="0"/>
                                          </p:val>
                                        </p:tav>
                                        <p:tav tm="100000">
                                          <p:val>
                                            <p:strVal val="#ppt_h"/>
                                          </p:val>
                                        </p:tav>
                                      </p:tavLst>
                                    </p:anim>
                                  </p:childTnLst>
                                </p:cTn>
                              </p:par>
                            </p:childTnLst>
                          </p:cTn>
                        </p:par>
                      </p:childTnLst>
                    </p:cTn>
                  </p:par>
                  <p:par>
                    <p:cTn id="228" fill="hold" nodeType="clickPar">
                      <p:stCondLst>
                        <p:cond delay="indefinite"/>
                      </p:stCondLst>
                      <p:childTnLst>
                        <p:par>
                          <p:cTn id="229" fill="hold" nodeType="withGroup">
                            <p:stCondLst>
                              <p:cond delay="0"/>
                            </p:stCondLst>
                            <p:childTnLst>
                              <p:par>
                                <p:cTn id="230" presetID="23" presetClass="entr" presetSubtype="16" fill="hold" grpId="0" nodeType="clickEffect">
                                  <p:stCondLst>
                                    <p:cond delay="0"/>
                                  </p:stCondLst>
                                  <p:childTnLst>
                                    <p:set>
                                      <p:cBhvr>
                                        <p:cTn id="231" dur="1" fill="hold">
                                          <p:stCondLst>
                                            <p:cond delay="0"/>
                                          </p:stCondLst>
                                        </p:cTn>
                                        <p:tgtEl>
                                          <p:spTgt spid="57379"/>
                                        </p:tgtEl>
                                        <p:attrNameLst>
                                          <p:attrName>style.visibility</p:attrName>
                                        </p:attrNameLst>
                                      </p:cBhvr>
                                      <p:to>
                                        <p:strVal val="visible"/>
                                      </p:to>
                                    </p:set>
                                    <p:anim calcmode="lin" valueType="num">
                                      <p:cBhvr>
                                        <p:cTn id="232" dur="500" fill="hold"/>
                                        <p:tgtEl>
                                          <p:spTgt spid="57379"/>
                                        </p:tgtEl>
                                        <p:attrNameLst>
                                          <p:attrName>ppt_w</p:attrName>
                                        </p:attrNameLst>
                                      </p:cBhvr>
                                      <p:tavLst>
                                        <p:tav tm="0">
                                          <p:val>
                                            <p:fltVal val="0"/>
                                          </p:val>
                                        </p:tav>
                                        <p:tav tm="100000">
                                          <p:val>
                                            <p:strVal val="#ppt_w"/>
                                          </p:val>
                                        </p:tav>
                                      </p:tavLst>
                                    </p:anim>
                                    <p:anim calcmode="lin" valueType="num">
                                      <p:cBhvr>
                                        <p:cTn id="233" dur="500" fill="hold"/>
                                        <p:tgtEl>
                                          <p:spTgt spid="57379"/>
                                        </p:tgtEl>
                                        <p:attrNameLst>
                                          <p:attrName>ppt_h</p:attrName>
                                        </p:attrNameLst>
                                      </p:cBhvr>
                                      <p:tavLst>
                                        <p:tav tm="0">
                                          <p:val>
                                            <p:fltVal val="0"/>
                                          </p:val>
                                        </p:tav>
                                        <p:tav tm="100000">
                                          <p:val>
                                            <p:strVal val="#ppt_h"/>
                                          </p:val>
                                        </p:tav>
                                      </p:tavLst>
                                    </p:anim>
                                  </p:childTnLst>
                                </p:cTn>
                              </p:par>
                            </p:childTnLst>
                          </p:cTn>
                        </p:par>
                      </p:childTnLst>
                    </p:cTn>
                  </p:par>
                  <p:par>
                    <p:cTn id="234" fill="hold" nodeType="clickPar">
                      <p:stCondLst>
                        <p:cond delay="indefinite"/>
                      </p:stCondLst>
                      <p:childTnLst>
                        <p:par>
                          <p:cTn id="235" fill="hold" nodeType="withGroup">
                            <p:stCondLst>
                              <p:cond delay="0"/>
                            </p:stCondLst>
                            <p:childTnLst>
                              <p:par>
                                <p:cTn id="236" presetID="23" presetClass="entr" presetSubtype="16" fill="hold" grpId="0" nodeType="clickEffect">
                                  <p:stCondLst>
                                    <p:cond delay="0"/>
                                  </p:stCondLst>
                                  <p:childTnLst>
                                    <p:set>
                                      <p:cBhvr>
                                        <p:cTn id="237" dur="1" fill="hold">
                                          <p:stCondLst>
                                            <p:cond delay="0"/>
                                          </p:stCondLst>
                                        </p:cTn>
                                        <p:tgtEl>
                                          <p:spTgt spid="57380"/>
                                        </p:tgtEl>
                                        <p:attrNameLst>
                                          <p:attrName>style.visibility</p:attrName>
                                        </p:attrNameLst>
                                      </p:cBhvr>
                                      <p:to>
                                        <p:strVal val="visible"/>
                                      </p:to>
                                    </p:set>
                                    <p:anim calcmode="lin" valueType="num">
                                      <p:cBhvr>
                                        <p:cTn id="238" dur="500" fill="hold"/>
                                        <p:tgtEl>
                                          <p:spTgt spid="57380"/>
                                        </p:tgtEl>
                                        <p:attrNameLst>
                                          <p:attrName>ppt_w</p:attrName>
                                        </p:attrNameLst>
                                      </p:cBhvr>
                                      <p:tavLst>
                                        <p:tav tm="0">
                                          <p:val>
                                            <p:fltVal val="0"/>
                                          </p:val>
                                        </p:tav>
                                        <p:tav tm="100000">
                                          <p:val>
                                            <p:strVal val="#ppt_w"/>
                                          </p:val>
                                        </p:tav>
                                      </p:tavLst>
                                    </p:anim>
                                    <p:anim calcmode="lin" valueType="num">
                                      <p:cBhvr>
                                        <p:cTn id="239" dur="500" fill="hold"/>
                                        <p:tgtEl>
                                          <p:spTgt spid="57380"/>
                                        </p:tgtEl>
                                        <p:attrNameLst>
                                          <p:attrName>ppt_h</p:attrName>
                                        </p:attrNameLst>
                                      </p:cBhvr>
                                      <p:tavLst>
                                        <p:tav tm="0">
                                          <p:val>
                                            <p:fltVal val="0"/>
                                          </p:val>
                                        </p:tav>
                                        <p:tav tm="100000">
                                          <p:val>
                                            <p:strVal val="#ppt_h"/>
                                          </p:val>
                                        </p:tav>
                                      </p:tavLst>
                                    </p:anim>
                                  </p:childTnLst>
                                </p:cTn>
                              </p:par>
                            </p:childTnLst>
                          </p:cTn>
                        </p:par>
                      </p:childTnLst>
                    </p:cTn>
                  </p:par>
                  <p:par>
                    <p:cTn id="240" fill="hold" nodeType="clickPar">
                      <p:stCondLst>
                        <p:cond delay="indefinite"/>
                      </p:stCondLst>
                      <p:childTnLst>
                        <p:par>
                          <p:cTn id="241" fill="hold" nodeType="withGroup">
                            <p:stCondLst>
                              <p:cond delay="0"/>
                            </p:stCondLst>
                            <p:childTnLst>
                              <p:par>
                                <p:cTn id="242" presetID="23" presetClass="entr" presetSubtype="16" fill="hold" grpId="0" nodeType="clickEffect">
                                  <p:stCondLst>
                                    <p:cond delay="0"/>
                                  </p:stCondLst>
                                  <p:childTnLst>
                                    <p:set>
                                      <p:cBhvr>
                                        <p:cTn id="243" dur="1" fill="hold">
                                          <p:stCondLst>
                                            <p:cond delay="0"/>
                                          </p:stCondLst>
                                        </p:cTn>
                                        <p:tgtEl>
                                          <p:spTgt spid="57381"/>
                                        </p:tgtEl>
                                        <p:attrNameLst>
                                          <p:attrName>style.visibility</p:attrName>
                                        </p:attrNameLst>
                                      </p:cBhvr>
                                      <p:to>
                                        <p:strVal val="visible"/>
                                      </p:to>
                                    </p:set>
                                    <p:anim calcmode="lin" valueType="num">
                                      <p:cBhvr>
                                        <p:cTn id="244" dur="500" fill="hold"/>
                                        <p:tgtEl>
                                          <p:spTgt spid="57381"/>
                                        </p:tgtEl>
                                        <p:attrNameLst>
                                          <p:attrName>ppt_w</p:attrName>
                                        </p:attrNameLst>
                                      </p:cBhvr>
                                      <p:tavLst>
                                        <p:tav tm="0">
                                          <p:val>
                                            <p:fltVal val="0"/>
                                          </p:val>
                                        </p:tav>
                                        <p:tav tm="100000">
                                          <p:val>
                                            <p:strVal val="#ppt_w"/>
                                          </p:val>
                                        </p:tav>
                                      </p:tavLst>
                                    </p:anim>
                                    <p:anim calcmode="lin" valueType="num">
                                      <p:cBhvr>
                                        <p:cTn id="245" dur="500" fill="hold"/>
                                        <p:tgtEl>
                                          <p:spTgt spid="57381"/>
                                        </p:tgtEl>
                                        <p:attrNameLst>
                                          <p:attrName>ppt_h</p:attrName>
                                        </p:attrNameLst>
                                      </p:cBhvr>
                                      <p:tavLst>
                                        <p:tav tm="0">
                                          <p:val>
                                            <p:fltVal val="0"/>
                                          </p:val>
                                        </p:tav>
                                        <p:tav tm="100000">
                                          <p:val>
                                            <p:strVal val="#ppt_h"/>
                                          </p:val>
                                        </p:tav>
                                      </p:tavLst>
                                    </p:anim>
                                  </p:childTnLst>
                                </p:cTn>
                              </p:par>
                            </p:childTnLst>
                          </p:cTn>
                        </p:par>
                      </p:childTnLst>
                    </p:cTn>
                  </p:par>
                  <p:par>
                    <p:cTn id="246" fill="hold" nodeType="clickPar">
                      <p:stCondLst>
                        <p:cond delay="indefinite"/>
                      </p:stCondLst>
                      <p:childTnLst>
                        <p:par>
                          <p:cTn id="247" fill="hold" nodeType="withGroup">
                            <p:stCondLst>
                              <p:cond delay="0"/>
                            </p:stCondLst>
                            <p:childTnLst>
                              <p:par>
                                <p:cTn id="248" presetID="23" presetClass="entr" presetSubtype="16" fill="hold" grpId="0" nodeType="clickEffect">
                                  <p:stCondLst>
                                    <p:cond delay="0"/>
                                  </p:stCondLst>
                                  <p:childTnLst>
                                    <p:set>
                                      <p:cBhvr>
                                        <p:cTn id="249" dur="1" fill="hold">
                                          <p:stCondLst>
                                            <p:cond delay="0"/>
                                          </p:stCondLst>
                                        </p:cTn>
                                        <p:tgtEl>
                                          <p:spTgt spid="57382"/>
                                        </p:tgtEl>
                                        <p:attrNameLst>
                                          <p:attrName>style.visibility</p:attrName>
                                        </p:attrNameLst>
                                      </p:cBhvr>
                                      <p:to>
                                        <p:strVal val="visible"/>
                                      </p:to>
                                    </p:set>
                                    <p:anim calcmode="lin" valueType="num">
                                      <p:cBhvr>
                                        <p:cTn id="250" dur="500" fill="hold"/>
                                        <p:tgtEl>
                                          <p:spTgt spid="57382"/>
                                        </p:tgtEl>
                                        <p:attrNameLst>
                                          <p:attrName>ppt_w</p:attrName>
                                        </p:attrNameLst>
                                      </p:cBhvr>
                                      <p:tavLst>
                                        <p:tav tm="0">
                                          <p:val>
                                            <p:fltVal val="0"/>
                                          </p:val>
                                        </p:tav>
                                        <p:tav tm="100000">
                                          <p:val>
                                            <p:strVal val="#ppt_w"/>
                                          </p:val>
                                        </p:tav>
                                      </p:tavLst>
                                    </p:anim>
                                    <p:anim calcmode="lin" valueType="num">
                                      <p:cBhvr>
                                        <p:cTn id="251" dur="500" fill="hold"/>
                                        <p:tgtEl>
                                          <p:spTgt spid="57382"/>
                                        </p:tgtEl>
                                        <p:attrNameLst>
                                          <p:attrName>ppt_h</p:attrName>
                                        </p:attrNameLst>
                                      </p:cBhvr>
                                      <p:tavLst>
                                        <p:tav tm="0">
                                          <p:val>
                                            <p:fltVal val="0"/>
                                          </p:val>
                                        </p:tav>
                                        <p:tav tm="100000">
                                          <p:val>
                                            <p:strVal val="#ppt_h"/>
                                          </p:val>
                                        </p:tav>
                                      </p:tavLst>
                                    </p:anim>
                                  </p:childTnLst>
                                </p:cTn>
                              </p:par>
                            </p:childTnLst>
                          </p:cTn>
                        </p:par>
                      </p:childTnLst>
                    </p:cTn>
                  </p:par>
                  <p:par>
                    <p:cTn id="252" fill="hold" nodeType="clickPar">
                      <p:stCondLst>
                        <p:cond delay="indefinite"/>
                      </p:stCondLst>
                      <p:childTnLst>
                        <p:par>
                          <p:cTn id="253" fill="hold" nodeType="withGroup">
                            <p:stCondLst>
                              <p:cond delay="0"/>
                            </p:stCondLst>
                            <p:childTnLst>
                              <p:par>
                                <p:cTn id="254" presetID="2" presetClass="entr" presetSubtype="2" fill="hold" grpId="0" nodeType="clickEffect">
                                  <p:stCondLst>
                                    <p:cond delay="0"/>
                                  </p:stCondLst>
                                  <p:childTnLst>
                                    <p:set>
                                      <p:cBhvr>
                                        <p:cTn id="255" dur="1" fill="hold">
                                          <p:stCondLst>
                                            <p:cond delay="0"/>
                                          </p:stCondLst>
                                        </p:cTn>
                                        <p:tgtEl>
                                          <p:spTgt spid="57377"/>
                                        </p:tgtEl>
                                        <p:attrNameLst>
                                          <p:attrName>style.visibility</p:attrName>
                                        </p:attrNameLst>
                                      </p:cBhvr>
                                      <p:to>
                                        <p:strVal val="visible"/>
                                      </p:to>
                                    </p:set>
                                    <p:anim calcmode="lin" valueType="num">
                                      <p:cBhvr additive="base">
                                        <p:cTn id="256" dur="500" fill="hold"/>
                                        <p:tgtEl>
                                          <p:spTgt spid="57377"/>
                                        </p:tgtEl>
                                        <p:attrNameLst>
                                          <p:attrName>ppt_x</p:attrName>
                                        </p:attrNameLst>
                                      </p:cBhvr>
                                      <p:tavLst>
                                        <p:tav tm="0">
                                          <p:val>
                                            <p:strVal val="1+#ppt_w/2"/>
                                          </p:val>
                                        </p:tav>
                                        <p:tav tm="100000">
                                          <p:val>
                                            <p:strVal val="#ppt_x"/>
                                          </p:val>
                                        </p:tav>
                                      </p:tavLst>
                                    </p:anim>
                                    <p:anim calcmode="lin" valueType="num">
                                      <p:cBhvr additive="base">
                                        <p:cTn id="257" dur="500" fill="hold"/>
                                        <p:tgtEl>
                                          <p:spTgt spid="57377"/>
                                        </p:tgtEl>
                                        <p:attrNameLst>
                                          <p:attrName>ppt_y</p:attrName>
                                        </p:attrNameLst>
                                      </p:cBhvr>
                                      <p:tavLst>
                                        <p:tav tm="0">
                                          <p:val>
                                            <p:strVal val="#ppt_y"/>
                                          </p:val>
                                        </p:tav>
                                        <p:tav tm="100000">
                                          <p:val>
                                            <p:strVal val="#ppt_y"/>
                                          </p:val>
                                        </p:tav>
                                      </p:tavLst>
                                    </p:anim>
                                  </p:childTnLst>
                                </p:cTn>
                              </p:par>
                            </p:childTnLst>
                          </p:cTn>
                        </p:par>
                      </p:childTnLst>
                    </p:cTn>
                  </p:par>
                  <p:par>
                    <p:cTn id="258" fill="hold" nodeType="clickPar">
                      <p:stCondLst>
                        <p:cond delay="indefinite"/>
                      </p:stCondLst>
                      <p:childTnLst>
                        <p:par>
                          <p:cTn id="259" fill="hold" nodeType="withGroup">
                            <p:stCondLst>
                              <p:cond delay="0"/>
                            </p:stCondLst>
                            <p:childTnLst>
                              <p:par>
                                <p:cTn id="260" presetID="2" presetClass="entr" presetSubtype="9" fill="hold" grpId="0" nodeType="clickEffect">
                                  <p:stCondLst>
                                    <p:cond delay="0"/>
                                  </p:stCondLst>
                                  <p:childTnLst>
                                    <p:set>
                                      <p:cBhvr>
                                        <p:cTn id="261" dur="1" fill="hold">
                                          <p:stCondLst>
                                            <p:cond delay="0"/>
                                          </p:stCondLst>
                                        </p:cTn>
                                        <p:tgtEl>
                                          <p:spTgt spid="57378"/>
                                        </p:tgtEl>
                                        <p:attrNameLst>
                                          <p:attrName>style.visibility</p:attrName>
                                        </p:attrNameLst>
                                      </p:cBhvr>
                                      <p:to>
                                        <p:strVal val="visible"/>
                                      </p:to>
                                    </p:set>
                                    <p:anim calcmode="lin" valueType="num">
                                      <p:cBhvr additive="base">
                                        <p:cTn id="262" dur="500" fill="hold"/>
                                        <p:tgtEl>
                                          <p:spTgt spid="57378"/>
                                        </p:tgtEl>
                                        <p:attrNameLst>
                                          <p:attrName>ppt_x</p:attrName>
                                        </p:attrNameLst>
                                      </p:cBhvr>
                                      <p:tavLst>
                                        <p:tav tm="0">
                                          <p:val>
                                            <p:strVal val="0-#ppt_w/2"/>
                                          </p:val>
                                        </p:tav>
                                        <p:tav tm="100000">
                                          <p:val>
                                            <p:strVal val="#ppt_x"/>
                                          </p:val>
                                        </p:tav>
                                      </p:tavLst>
                                    </p:anim>
                                    <p:anim calcmode="lin" valueType="num">
                                      <p:cBhvr additive="base">
                                        <p:cTn id="263" dur="500" fill="hold"/>
                                        <p:tgtEl>
                                          <p:spTgt spid="57378"/>
                                        </p:tgtEl>
                                        <p:attrNameLst>
                                          <p:attrName>ppt_y</p:attrName>
                                        </p:attrNameLst>
                                      </p:cBhvr>
                                      <p:tavLst>
                                        <p:tav tm="0">
                                          <p:val>
                                            <p:strVal val="0-#ppt_h/2"/>
                                          </p:val>
                                        </p:tav>
                                        <p:tav tm="100000">
                                          <p:val>
                                            <p:strVal val="#ppt_y"/>
                                          </p:val>
                                        </p:tav>
                                      </p:tavLst>
                                    </p:anim>
                                  </p:childTnLst>
                                </p:cTn>
                              </p:par>
                            </p:childTnLst>
                          </p:cTn>
                        </p:par>
                      </p:childTnLst>
                    </p:cTn>
                  </p:par>
                  <p:par>
                    <p:cTn id="264" fill="hold" nodeType="clickPar">
                      <p:stCondLst>
                        <p:cond delay="indefinite"/>
                      </p:stCondLst>
                      <p:childTnLst>
                        <p:par>
                          <p:cTn id="265" fill="hold" nodeType="withGroup">
                            <p:stCondLst>
                              <p:cond delay="0"/>
                            </p:stCondLst>
                            <p:childTnLst>
                              <p:par>
                                <p:cTn id="266" presetID="2" presetClass="entr" presetSubtype="12" fill="hold" grpId="0" nodeType="clickEffect">
                                  <p:stCondLst>
                                    <p:cond delay="0"/>
                                  </p:stCondLst>
                                  <p:childTnLst>
                                    <p:set>
                                      <p:cBhvr>
                                        <p:cTn id="267" dur="1" fill="hold">
                                          <p:stCondLst>
                                            <p:cond delay="0"/>
                                          </p:stCondLst>
                                        </p:cTn>
                                        <p:tgtEl>
                                          <p:spTgt spid="57383"/>
                                        </p:tgtEl>
                                        <p:attrNameLst>
                                          <p:attrName>style.visibility</p:attrName>
                                        </p:attrNameLst>
                                      </p:cBhvr>
                                      <p:to>
                                        <p:strVal val="visible"/>
                                      </p:to>
                                    </p:set>
                                    <p:anim calcmode="lin" valueType="num">
                                      <p:cBhvr additive="base">
                                        <p:cTn id="268" dur="500" fill="hold"/>
                                        <p:tgtEl>
                                          <p:spTgt spid="57383"/>
                                        </p:tgtEl>
                                        <p:attrNameLst>
                                          <p:attrName>ppt_x</p:attrName>
                                        </p:attrNameLst>
                                      </p:cBhvr>
                                      <p:tavLst>
                                        <p:tav tm="0">
                                          <p:val>
                                            <p:strVal val="0-#ppt_w/2"/>
                                          </p:val>
                                        </p:tav>
                                        <p:tav tm="100000">
                                          <p:val>
                                            <p:strVal val="#ppt_x"/>
                                          </p:val>
                                        </p:tav>
                                      </p:tavLst>
                                    </p:anim>
                                    <p:anim calcmode="lin" valueType="num">
                                      <p:cBhvr additive="base">
                                        <p:cTn id="269" dur="500" fill="hold"/>
                                        <p:tgtEl>
                                          <p:spTgt spid="57383"/>
                                        </p:tgtEl>
                                        <p:attrNameLst>
                                          <p:attrName>ppt_y</p:attrName>
                                        </p:attrNameLst>
                                      </p:cBhvr>
                                      <p:tavLst>
                                        <p:tav tm="0">
                                          <p:val>
                                            <p:strVal val="1+#ppt_h/2"/>
                                          </p:val>
                                        </p:tav>
                                        <p:tav tm="100000">
                                          <p:val>
                                            <p:strVal val="#ppt_y"/>
                                          </p:val>
                                        </p:tav>
                                      </p:tavLst>
                                    </p:anim>
                                  </p:childTnLst>
                                </p:cTn>
                              </p:par>
                            </p:childTnLst>
                          </p:cTn>
                        </p:par>
                      </p:childTnLst>
                    </p:cTn>
                  </p:par>
                  <p:par>
                    <p:cTn id="270" fill="hold" nodeType="clickPar">
                      <p:stCondLst>
                        <p:cond delay="indefinite"/>
                      </p:stCondLst>
                      <p:childTnLst>
                        <p:par>
                          <p:cTn id="271" fill="hold" nodeType="withGroup">
                            <p:stCondLst>
                              <p:cond delay="0"/>
                            </p:stCondLst>
                            <p:childTnLst>
                              <p:par>
                                <p:cTn id="272" presetID="2" presetClass="entr" presetSubtype="9" fill="hold" grpId="0" nodeType="clickEffect">
                                  <p:stCondLst>
                                    <p:cond delay="0"/>
                                  </p:stCondLst>
                                  <p:childTnLst>
                                    <p:set>
                                      <p:cBhvr>
                                        <p:cTn id="273" dur="1" fill="hold">
                                          <p:stCondLst>
                                            <p:cond delay="0"/>
                                          </p:stCondLst>
                                        </p:cTn>
                                        <p:tgtEl>
                                          <p:spTgt spid="57384"/>
                                        </p:tgtEl>
                                        <p:attrNameLst>
                                          <p:attrName>style.visibility</p:attrName>
                                        </p:attrNameLst>
                                      </p:cBhvr>
                                      <p:to>
                                        <p:strVal val="visible"/>
                                      </p:to>
                                    </p:set>
                                    <p:anim calcmode="lin" valueType="num">
                                      <p:cBhvr additive="base">
                                        <p:cTn id="274" dur="500" fill="hold"/>
                                        <p:tgtEl>
                                          <p:spTgt spid="57384"/>
                                        </p:tgtEl>
                                        <p:attrNameLst>
                                          <p:attrName>ppt_x</p:attrName>
                                        </p:attrNameLst>
                                      </p:cBhvr>
                                      <p:tavLst>
                                        <p:tav tm="0">
                                          <p:val>
                                            <p:strVal val="0-#ppt_w/2"/>
                                          </p:val>
                                        </p:tav>
                                        <p:tav tm="100000">
                                          <p:val>
                                            <p:strVal val="#ppt_x"/>
                                          </p:val>
                                        </p:tav>
                                      </p:tavLst>
                                    </p:anim>
                                    <p:anim calcmode="lin" valueType="num">
                                      <p:cBhvr additive="base">
                                        <p:cTn id="275" dur="500" fill="hold"/>
                                        <p:tgtEl>
                                          <p:spTgt spid="57384"/>
                                        </p:tgtEl>
                                        <p:attrNameLst>
                                          <p:attrName>ppt_y</p:attrName>
                                        </p:attrNameLst>
                                      </p:cBhvr>
                                      <p:tavLst>
                                        <p:tav tm="0">
                                          <p:val>
                                            <p:strVal val="0-#ppt_h/2"/>
                                          </p:val>
                                        </p:tav>
                                        <p:tav tm="100000">
                                          <p:val>
                                            <p:strVal val="#ppt_y"/>
                                          </p:val>
                                        </p:tav>
                                      </p:tavLst>
                                    </p:anim>
                                  </p:childTnLst>
                                </p:cTn>
                              </p:par>
                            </p:childTnLst>
                          </p:cTn>
                        </p:par>
                      </p:childTnLst>
                    </p:cTn>
                  </p:par>
                  <p:par>
                    <p:cTn id="276" fill="hold" nodeType="clickPar">
                      <p:stCondLst>
                        <p:cond delay="indefinite"/>
                      </p:stCondLst>
                      <p:childTnLst>
                        <p:par>
                          <p:cTn id="277" fill="hold" nodeType="withGroup">
                            <p:stCondLst>
                              <p:cond delay="0"/>
                            </p:stCondLst>
                            <p:childTnLst>
                              <p:par>
                                <p:cTn id="278" presetID="23" presetClass="entr" presetSubtype="16" fill="hold" grpId="0" nodeType="clickEffect">
                                  <p:stCondLst>
                                    <p:cond delay="0"/>
                                  </p:stCondLst>
                                  <p:childTnLst>
                                    <p:set>
                                      <p:cBhvr>
                                        <p:cTn id="279" dur="1" fill="hold">
                                          <p:stCondLst>
                                            <p:cond delay="0"/>
                                          </p:stCondLst>
                                        </p:cTn>
                                        <p:tgtEl>
                                          <p:spTgt spid="57385"/>
                                        </p:tgtEl>
                                        <p:attrNameLst>
                                          <p:attrName>style.visibility</p:attrName>
                                        </p:attrNameLst>
                                      </p:cBhvr>
                                      <p:to>
                                        <p:strVal val="visible"/>
                                      </p:to>
                                    </p:set>
                                    <p:anim calcmode="lin" valueType="num">
                                      <p:cBhvr>
                                        <p:cTn id="280" dur="500" fill="hold"/>
                                        <p:tgtEl>
                                          <p:spTgt spid="57385"/>
                                        </p:tgtEl>
                                        <p:attrNameLst>
                                          <p:attrName>ppt_w</p:attrName>
                                        </p:attrNameLst>
                                      </p:cBhvr>
                                      <p:tavLst>
                                        <p:tav tm="0">
                                          <p:val>
                                            <p:fltVal val="0"/>
                                          </p:val>
                                        </p:tav>
                                        <p:tav tm="100000">
                                          <p:val>
                                            <p:strVal val="#ppt_w"/>
                                          </p:val>
                                        </p:tav>
                                      </p:tavLst>
                                    </p:anim>
                                    <p:anim calcmode="lin" valueType="num">
                                      <p:cBhvr>
                                        <p:cTn id="281" dur="500" fill="hold"/>
                                        <p:tgtEl>
                                          <p:spTgt spid="57385"/>
                                        </p:tgtEl>
                                        <p:attrNameLst>
                                          <p:attrName>ppt_h</p:attrName>
                                        </p:attrNameLst>
                                      </p:cBhvr>
                                      <p:tavLst>
                                        <p:tav tm="0">
                                          <p:val>
                                            <p:fltVal val="0"/>
                                          </p:val>
                                        </p:tav>
                                        <p:tav tm="100000">
                                          <p:val>
                                            <p:strVal val="#ppt_h"/>
                                          </p:val>
                                        </p:tav>
                                      </p:tavLst>
                                    </p:anim>
                                  </p:childTnLst>
                                </p:cTn>
                              </p:par>
                            </p:childTnLst>
                          </p:cTn>
                        </p:par>
                      </p:childTnLst>
                    </p:cTn>
                  </p:par>
                  <p:par>
                    <p:cTn id="282" fill="hold" nodeType="clickPar">
                      <p:stCondLst>
                        <p:cond delay="indefinite"/>
                      </p:stCondLst>
                      <p:childTnLst>
                        <p:par>
                          <p:cTn id="283" fill="hold" nodeType="withGroup">
                            <p:stCondLst>
                              <p:cond delay="0"/>
                            </p:stCondLst>
                            <p:childTnLst>
                              <p:par>
                                <p:cTn id="284" presetID="23" presetClass="entr" presetSubtype="16" fill="hold" grpId="0" nodeType="clickEffect">
                                  <p:stCondLst>
                                    <p:cond delay="0"/>
                                  </p:stCondLst>
                                  <p:childTnLst>
                                    <p:set>
                                      <p:cBhvr>
                                        <p:cTn id="285" dur="1" fill="hold">
                                          <p:stCondLst>
                                            <p:cond delay="0"/>
                                          </p:stCondLst>
                                        </p:cTn>
                                        <p:tgtEl>
                                          <p:spTgt spid="57386"/>
                                        </p:tgtEl>
                                        <p:attrNameLst>
                                          <p:attrName>style.visibility</p:attrName>
                                        </p:attrNameLst>
                                      </p:cBhvr>
                                      <p:to>
                                        <p:strVal val="visible"/>
                                      </p:to>
                                    </p:set>
                                    <p:anim calcmode="lin" valueType="num">
                                      <p:cBhvr>
                                        <p:cTn id="286" dur="500" fill="hold"/>
                                        <p:tgtEl>
                                          <p:spTgt spid="57386"/>
                                        </p:tgtEl>
                                        <p:attrNameLst>
                                          <p:attrName>ppt_w</p:attrName>
                                        </p:attrNameLst>
                                      </p:cBhvr>
                                      <p:tavLst>
                                        <p:tav tm="0">
                                          <p:val>
                                            <p:fltVal val="0"/>
                                          </p:val>
                                        </p:tav>
                                        <p:tav tm="100000">
                                          <p:val>
                                            <p:strVal val="#ppt_w"/>
                                          </p:val>
                                        </p:tav>
                                      </p:tavLst>
                                    </p:anim>
                                    <p:anim calcmode="lin" valueType="num">
                                      <p:cBhvr>
                                        <p:cTn id="287" dur="500" fill="hold"/>
                                        <p:tgtEl>
                                          <p:spTgt spid="57386"/>
                                        </p:tgtEl>
                                        <p:attrNameLst>
                                          <p:attrName>ppt_h</p:attrName>
                                        </p:attrNameLst>
                                      </p:cBhvr>
                                      <p:tavLst>
                                        <p:tav tm="0">
                                          <p:val>
                                            <p:fltVal val="0"/>
                                          </p:val>
                                        </p:tav>
                                        <p:tav tm="100000">
                                          <p:val>
                                            <p:strVal val="#ppt_h"/>
                                          </p:val>
                                        </p:tav>
                                      </p:tavLst>
                                    </p:anim>
                                  </p:childTnLst>
                                </p:cTn>
                              </p:par>
                            </p:childTnLst>
                          </p:cTn>
                        </p:par>
                      </p:childTnLst>
                    </p:cTn>
                  </p:par>
                  <p:par>
                    <p:cTn id="288" fill="hold" nodeType="clickPar">
                      <p:stCondLst>
                        <p:cond delay="indefinite"/>
                      </p:stCondLst>
                      <p:childTnLst>
                        <p:par>
                          <p:cTn id="289" fill="hold" nodeType="withGroup">
                            <p:stCondLst>
                              <p:cond delay="0"/>
                            </p:stCondLst>
                            <p:childTnLst>
                              <p:par>
                                <p:cTn id="290" presetID="23" presetClass="entr" presetSubtype="16" fill="hold" grpId="0" nodeType="clickEffect">
                                  <p:stCondLst>
                                    <p:cond delay="0"/>
                                  </p:stCondLst>
                                  <p:childTnLst>
                                    <p:set>
                                      <p:cBhvr>
                                        <p:cTn id="291" dur="1" fill="hold">
                                          <p:stCondLst>
                                            <p:cond delay="0"/>
                                          </p:stCondLst>
                                        </p:cTn>
                                        <p:tgtEl>
                                          <p:spTgt spid="57387"/>
                                        </p:tgtEl>
                                        <p:attrNameLst>
                                          <p:attrName>style.visibility</p:attrName>
                                        </p:attrNameLst>
                                      </p:cBhvr>
                                      <p:to>
                                        <p:strVal val="visible"/>
                                      </p:to>
                                    </p:set>
                                    <p:anim calcmode="lin" valueType="num">
                                      <p:cBhvr>
                                        <p:cTn id="292" dur="500" fill="hold"/>
                                        <p:tgtEl>
                                          <p:spTgt spid="57387"/>
                                        </p:tgtEl>
                                        <p:attrNameLst>
                                          <p:attrName>ppt_w</p:attrName>
                                        </p:attrNameLst>
                                      </p:cBhvr>
                                      <p:tavLst>
                                        <p:tav tm="0">
                                          <p:val>
                                            <p:fltVal val="0"/>
                                          </p:val>
                                        </p:tav>
                                        <p:tav tm="100000">
                                          <p:val>
                                            <p:strVal val="#ppt_w"/>
                                          </p:val>
                                        </p:tav>
                                      </p:tavLst>
                                    </p:anim>
                                    <p:anim calcmode="lin" valueType="num">
                                      <p:cBhvr>
                                        <p:cTn id="293" dur="500" fill="hold"/>
                                        <p:tgtEl>
                                          <p:spTgt spid="57387"/>
                                        </p:tgtEl>
                                        <p:attrNameLst>
                                          <p:attrName>ppt_h</p:attrName>
                                        </p:attrNameLst>
                                      </p:cBhvr>
                                      <p:tavLst>
                                        <p:tav tm="0">
                                          <p:val>
                                            <p:fltVal val="0"/>
                                          </p:val>
                                        </p:tav>
                                        <p:tav tm="100000">
                                          <p:val>
                                            <p:strVal val="#ppt_h"/>
                                          </p:val>
                                        </p:tav>
                                      </p:tavLst>
                                    </p:anim>
                                  </p:childTnLst>
                                </p:cTn>
                              </p:par>
                            </p:childTnLst>
                          </p:cTn>
                        </p:par>
                      </p:childTnLst>
                    </p:cTn>
                  </p:par>
                  <p:par>
                    <p:cTn id="294" fill="hold" nodeType="clickPar">
                      <p:stCondLst>
                        <p:cond delay="indefinite"/>
                      </p:stCondLst>
                      <p:childTnLst>
                        <p:par>
                          <p:cTn id="295" fill="hold" nodeType="withGroup">
                            <p:stCondLst>
                              <p:cond delay="0"/>
                            </p:stCondLst>
                            <p:childTnLst>
                              <p:par>
                                <p:cTn id="296" presetID="23" presetClass="entr" presetSubtype="16" fill="hold" grpId="0" nodeType="clickEffect">
                                  <p:stCondLst>
                                    <p:cond delay="0"/>
                                  </p:stCondLst>
                                  <p:childTnLst>
                                    <p:set>
                                      <p:cBhvr>
                                        <p:cTn id="297" dur="1" fill="hold">
                                          <p:stCondLst>
                                            <p:cond delay="0"/>
                                          </p:stCondLst>
                                        </p:cTn>
                                        <p:tgtEl>
                                          <p:spTgt spid="57388"/>
                                        </p:tgtEl>
                                        <p:attrNameLst>
                                          <p:attrName>style.visibility</p:attrName>
                                        </p:attrNameLst>
                                      </p:cBhvr>
                                      <p:to>
                                        <p:strVal val="visible"/>
                                      </p:to>
                                    </p:set>
                                    <p:anim calcmode="lin" valueType="num">
                                      <p:cBhvr>
                                        <p:cTn id="298" dur="500" fill="hold"/>
                                        <p:tgtEl>
                                          <p:spTgt spid="57388"/>
                                        </p:tgtEl>
                                        <p:attrNameLst>
                                          <p:attrName>ppt_w</p:attrName>
                                        </p:attrNameLst>
                                      </p:cBhvr>
                                      <p:tavLst>
                                        <p:tav tm="0">
                                          <p:val>
                                            <p:fltVal val="0"/>
                                          </p:val>
                                        </p:tav>
                                        <p:tav tm="100000">
                                          <p:val>
                                            <p:strVal val="#ppt_w"/>
                                          </p:val>
                                        </p:tav>
                                      </p:tavLst>
                                    </p:anim>
                                    <p:anim calcmode="lin" valueType="num">
                                      <p:cBhvr>
                                        <p:cTn id="299" dur="500" fill="hold"/>
                                        <p:tgtEl>
                                          <p:spTgt spid="57388"/>
                                        </p:tgtEl>
                                        <p:attrNameLst>
                                          <p:attrName>ppt_h</p:attrName>
                                        </p:attrNameLst>
                                      </p:cBhvr>
                                      <p:tavLst>
                                        <p:tav tm="0">
                                          <p:val>
                                            <p:fltVal val="0"/>
                                          </p:val>
                                        </p:tav>
                                        <p:tav tm="100000">
                                          <p:val>
                                            <p:strVal val="#ppt_h"/>
                                          </p:val>
                                        </p:tav>
                                      </p:tavLst>
                                    </p:anim>
                                  </p:childTnLst>
                                </p:cTn>
                              </p:par>
                            </p:childTnLst>
                          </p:cTn>
                        </p:par>
                      </p:childTnLst>
                    </p:cTn>
                  </p:par>
                  <p:par>
                    <p:cTn id="300" fill="hold" nodeType="clickPar">
                      <p:stCondLst>
                        <p:cond delay="indefinite"/>
                      </p:stCondLst>
                      <p:childTnLst>
                        <p:par>
                          <p:cTn id="301" fill="hold" nodeType="withGroup">
                            <p:stCondLst>
                              <p:cond delay="0"/>
                            </p:stCondLst>
                            <p:childTnLst>
                              <p:par>
                                <p:cTn id="302" presetID="23" presetClass="entr" presetSubtype="16" fill="hold" grpId="0" nodeType="clickEffect">
                                  <p:stCondLst>
                                    <p:cond delay="0"/>
                                  </p:stCondLst>
                                  <p:childTnLst>
                                    <p:set>
                                      <p:cBhvr>
                                        <p:cTn id="303" dur="1" fill="hold">
                                          <p:stCondLst>
                                            <p:cond delay="0"/>
                                          </p:stCondLst>
                                        </p:cTn>
                                        <p:tgtEl>
                                          <p:spTgt spid="57389"/>
                                        </p:tgtEl>
                                        <p:attrNameLst>
                                          <p:attrName>style.visibility</p:attrName>
                                        </p:attrNameLst>
                                      </p:cBhvr>
                                      <p:to>
                                        <p:strVal val="visible"/>
                                      </p:to>
                                    </p:set>
                                    <p:anim calcmode="lin" valueType="num">
                                      <p:cBhvr>
                                        <p:cTn id="304" dur="500" fill="hold"/>
                                        <p:tgtEl>
                                          <p:spTgt spid="57389"/>
                                        </p:tgtEl>
                                        <p:attrNameLst>
                                          <p:attrName>ppt_w</p:attrName>
                                        </p:attrNameLst>
                                      </p:cBhvr>
                                      <p:tavLst>
                                        <p:tav tm="0">
                                          <p:val>
                                            <p:fltVal val="0"/>
                                          </p:val>
                                        </p:tav>
                                        <p:tav tm="100000">
                                          <p:val>
                                            <p:strVal val="#ppt_w"/>
                                          </p:val>
                                        </p:tav>
                                      </p:tavLst>
                                    </p:anim>
                                    <p:anim calcmode="lin" valueType="num">
                                      <p:cBhvr>
                                        <p:cTn id="305" dur="500" fill="hold"/>
                                        <p:tgtEl>
                                          <p:spTgt spid="57389"/>
                                        </p:tgtEl>
                                        <p:attrNameLst>
                                          <p:attrName>ppt_h</p:attrName>
                                        </p:attrNameLst>
                                      </p:cBhvr>
                                      <p:tavLst>
                                        <p:tav tm="0">
                                          <p:val>
                                            <p:fltVal val="0"/>
                                          </p:val>
                                        </p:tav>
                                        <p:tav tm="100000">
                                          <p:val>
                                            <p:strVal val="#ppt_h"/>
                                          </p:val>
                                        </p:tav>
                                      </p:tavLst>
                                    </p:anim>
                                  </p:childTnLst>
                                </p:cTn>
                              </p:par>
                            </p:childTnLst>
                          </p:cTn>
                        </p:par>
                      </p:childTnLst>
                    </p:cTn>
                  </p:par>
                  <p:par>
                    <p:cTn id="306" fill="hold" nodeType="clickPar">
                      <p:stCondLst>
                        <p:cond delay="indefinite"/>
                      </p:stCondLst>
                      <p:childTnLst>
                        <p:par>
                          <p:cTn id="307" fill="hold" nodeType="withGroup">
                            <p:stCondLst>
                              <p:cond delay="0"/>
                            </p:stCondLst>
                            <p:childTnLst>
                              <p:par>
                                <p:cTn id="308" presetID="23" presetClass="entr" presetSubtype="16" fill="hold" grpId="0" nodeType="clickEffect">
                                  <p:stCondLst>
                                    <p:cond delay="0"/>
                                  </p:stCondLst>
                                  <p:childTnLst>
                                    <p:set>
                                      <p:cBhvr>
                                        <p:cTn id="309" dur="1" fill="hold">
                                          <p:stCondLst>
                                            <p:cond delay="0"/>
                                          </p:stCondLst>
                                        </p:cTn>
                                        <p:tgtEl>
                                          <p:spTgt spid="57390"/>
                                        </p:tgtEl>
                                        <p:attrNameLst>
                                          <p:attrName>style.visibility</p:attrName>
                                        </p:attrNameLst>
                                      </p:cBhvr>
                                      <p:to>
                                        <p:strVal val="visible"/>
                                      </p:to>
                                    </p:set>
                                    <p:anim calcmode="lin" valueType="num">
                                      <p:cBhvr>
                                        <p:cTn id="310" dur="500" fill="hold"/>
                                        <p:tgtEl>
                                          <p:spTgt spid="57390"/>
                                        </p:tgtEl>
                                        <p:attrNameLst>
                                          <p:attrName>ppt_w</p:attrName>
                                        </p:attrNameLst>
                                      </p:cBhvr>
                                      <p:tavLst>
                                        <p:tav tm="0">
                                          <p:val>
                                            <p:fltVal val="0"/>
                                          </p:val>
                                        </p:tav>
                                        <p:tav tm="100000">
                                          <p:val>
                                            <p:strVal val="#ppt_w"/>
                                          </p:val>
                                        </p:tav>
                                      </p:tavLst>
                                    </p:anim>
                                    <p:anim calcmode="lin" valueType="num">
                                      <p:cBhvr>
                                        <p:cTn id="311" dur="500" fill="hold"/>
                                        <p:tgtEl>
                                          <p:spTgt spid="57390"/>
                                        </p:tgtEl>
                                        <p:attrNameLst>
                                          <p:attrName>ppt_h</p:attrName>
                                        </p:attrNameLst>
                                      </p:cBhvr>
                                      <p:tavLst>
                                        <p:tav tm="0">
                                          <p:val>
                                            <p:fltVal val="0"/>
                                          </p:val>
                                        </p:tav>
                                        <p:tav tm="100000">
                                          <p:val>
                                            <p:strVal val="#ppt_h"/>
                                          </p:val>
                                        </p:tav>
                                      </p:tavLst>
                                    </p:anim>
                                  </p:childTnLst>
                                </p:cTn>
                              </p:par>
                            </p:childTnLst>
                          </p:cTn>
                        </p:par>
                      </p:childTnLst>
                    </p:cTn>
                  </p:par>
                  <p:par>
                    <p:cTn id="312" fill="hold" nodeType="clickPar">
                      <p:stCondLst>
                        <p:cond delay="indefinite"/>
                      </p:stCondLst>
                      <p:childTnLst>
                        <p:par>
                          <p:cTn id="313" fill="hold" nodeType="withGroup">
                            <p:stCondLst>
                              <p:cond delay="0"/>
                            </p:stCondLst>
                            <p:childTnLst>
                              <p:par>
                                <p:cTn id="314" presetID="23" presetClass="entr" presetSubtype="16" fill="hold" grpId="0" nodeType="clickEffect">
                                  <p:stCondLst>
                                    <p:cond delay="0"/>
                                  </p:stCondLst>
                                  <p:childTnLst>
                                    <p:set>
                                      <p:cBhvr>
                                        <p:cTn id="315" dur="1" fill="hold">
                                          <p:stCondLst>
                                            <p:cond delay="0"/>
                                          </p:stCondLst>
                                        </p:cTn>
                                        <p:tgtEl>
                                          <p:spTgt spid="57391"/>
                                        </p:tgtEl>
                                        <p:attrNameLst>
                                          <p:attrName>style.visibility</p:attrName>
                                        </p:attrNameLst>
                                      </p:cBhvr>
                                      <p:to>
                                        <p:strVal val="visible"/>
                                      </p:to>
                                    </p:set>
                                    <p:anim calcmode="lin" valueType="num">
                                      <p:cBhvr>
                                        <p:cTn id="316" dur="500" fill="hold"/>
                                        <p:tgtEl>
                                          <p:spTgt spid="57391"/>
                                        </p:tgtEl>
                                        <p:attrNameLst>
                                          <p:attrName>ppt_w</p:attrName>
                                        </p:attrNameLst>
                                      </p:cBhvr>
                                      <p:tavLst>
                                        <p:tav tm="0">
                                          <p:val>
                                            <p:fltVal val="0"/>
                                          </p:val>
                                        </p:tav>
                                        <p:tav tm="100000">
                                          <p:val>
                                            <p:strVal val="#ppt_w"/>
                                          </p:val>
                                        </p:tav>
                                      </p:tavLst>
                                    </p:anim>
                                    <p:anim calcmode="lin" valueType="num">
                                      <p:cBhvr>
                                        <p:cTn id="317" dur="500" fill="hold"/>
                                        <p:tgtEl>
                                          <p:spTgt spid="57391"/>
                                        </p:tgtEl>
                                        <p:attrNameLst>
                                          <p:attrName>ppt_h</p:attrName>
                                        </p:attrNameLst>
                                      </p:cBhvr>
                                      <p:tavLst>
                                        <p:tav tm="0">
                                          <p:val>
                                            <p:fltVal val="0"/>
                                          </p:val>
                                        </p:tav>
                                        <p:tav tm="100000">
                                          <p:val>
                                            <p:strVal val="#ppt_h"/>
                                          </p:val>
                                        </p:tav>
                                      </p:tavLst>
                                    </p:anim>
                                  </p:childTnLst>
                                </p:cTn>
                              </p:par>
                            </p:childTnLst>
                          </p:cTn>
                        </p:par>
                      </p:childTnLst>
                    </p:cTn>
                  </p:par>
                  <p:par>
                    <p:cTn id="318" fill="hold" nodeType="clickPar">
                      <p:stCondLst>
                        <p:cond delay="indefinite"/>
                      </p:stCondLst>
                      <p:childTnLst>
                        <p:par>
                          <p:cTn id="319" fill="hold" nodeType="withGroup">
                            <p:stCondLst>
                              <p:cond delay="0"/>
                            </p:stCondLst>
                            <p:childTnLst>
                              <p:par>
                                <p:cTn id="320" presetID="23" presetClass="entr" presetSubtype="16" fill="hold" grpId="0" nodeType="clickEffect">
                                  <p:stCondLst>
                                    <p:cond delay="0"/>
                                  </p:stCondLst>
                                  <p:childTnLst>
                                    <p:set>
                                      <p:cBhvr>
                                        <p:cTn id="321" dur="1" fill="hold">
                                          <p:stCondLst>
                                            <p:cond delay="0"/>
                                          </p:stCondLst>
                                        </p:cTn>
                                        <p:tgtEl>
                                          <p:spTgt spid="57392"/>
                                        </p:tgtEl>
                                        <p:attrNameLst>
                                          <p:attrName>style.visibility</p:attrName>
                                        </p:attrNameLst>
                                      </p:cBhvr>
                                      <p:to>
                                        <p:strVal val="visible"/>
                                      </p:to>
                                    </p:set>
                                    <p:anim calcmode="lin" valueType="num">
                                      <p:cBhvr>
                                        <p:cTn id="322" dur="500" fill="hold"/>
                                        <p:tgtEl>
                                          <p:spTgt spid="57392"/>
                                        </p:tgtEl>
                                        <p:attrNameLst>
                                          <p:attrName>ppt_w</p:attrName>
                                        </p:attrNameLst>
                                      </p:cBhvr>
                                      <p:tavLst>
                                        <p:tav tm="0">
                                          <p:val>
                                            <p:fltVal val="0"/>
                                          </p:val>
                                        </p:tav>
                                        <p:tav tm="100000">
                                          <p:val>
                                            <p:strVal val="#ppt_w"/>
                                          </p:val>
                                        </p:tav>
                                      </p:tavLst>
                                    </p:anim>
                                    <p:anim calcmode="lin" valueType="num">
                                      <p:cBhvr>
                                        <p:cTn id="323" dur="500" fill="hold"/>
                                        <p:tgtEl>
                                          <p:spTgt spid="57392"/>
                                        </p:tgtEl>
                                        <p:attrNameLst>
                                          <p:attrName>ppt_h</p:attrName>
                                        </p:attrNameLst>
                                      </p:cBhvr>
                                      <p:tavLst>
                                        <p:tav tm="0">
                                          <p:val>
                                            <p:fltVal val="0"/>
                                          </p:val>
                                        </p:tav>
                                        <p:tav tm="100000">
                                          <p:val>
                                            <p:strVal val="#ppt_h"/>
                                          </p:val>
                                        </p:tav>
                                      </p:tavLst>
                                    </p:anim>
                                  </p:childTnLst>
                                </p:cTn>
                              </p:par>
                            </p:childTnLst>
                          </p:cTn>
                        </p:par>
                      </p:childTnLst>
                    </p:cTn>
                  </p:par>
                  <p:par>
                    <p:cTn id="324" fill="hold" nodeType="clickPar">
                      <p:stCondLst>
                        <p:cond delay="indefinite"/>
                      </p:stCondLst>
                      <p:childTnLst>
                        <p:par>
                          <p:cTn id="325" fill="hold" nodeType="withGroup">
                            <p:stCondLst>
                              <p:cond delay="0"/>
                            </p:stCondLst>
                            <p:childTnLst>
                              <p:par>
                                <p:cTn id="326" presetID="23" presetClass="entr" presetSubtype="16" fill="hold" grpId="0" nodeType="clickEffect">
                                  <p:stCondLst>
                                    <p:cond delay="0"/>
                                  </p:stCondLst>
                                  <p:childTnLst>
                                    <p:set>
                                      <p:cBhvr>
                                        <p:cTn id="327" dur="1" fill="hold">
                                          <p:stCondLst>
                                            <p:cond delay="0"/>
                                          </p:stCondLst>
                                        </p:cTn>
                                        <p:tgtEl>
                                          <p:spTgt spid="57393"/>
                                        </p:tgtEl>
                                        <p:attrNameLst>
                                          <p:attrName>style.visibility</p:attrName>
                                        </p:attrNameLst>
                                      </p:cBhvr>
                                      <p:to>
                                        <p:strVal val="visible"/>
                                      </p:to>
                                    </p:set>
                                    <p:anim calcmode="lin" valueType="num">
                                      <p:cBhvr>
                                        <p:cTn id="328" dur="500" fill="hold"/>
                                        <p:tgtEl>
                                          <p:spTgt spid="57393"/>
                                        </p:tgtEl>
                                        <p:attrNameLst>
                                          <p:attrName>ppt_w</p:attrName>
                                        </p:attrNameLst>
                                      </p:cBhvr>
                                      <p:tavLst>
                                        <p:tav tm="0">
                                          <p:val>
                                            <p:fltVal val="0"/>
                                          </p:val>
                                        </p:tav>
                                        <p:tav tm="100000">
                                          <p:val>
                                            <p:strVal val="#ppt_w"/>
                                          </p:val>
                                        </p:tav>
                                      </p:tavLst>
                                    </p:anim>
                                    <p:anim calcmode="lin" valueType="num">
                                      <p:cBhvr>
                                        <p:cTn id="329" dur="500" fill="hold"/>
                                        <p:tgtEl>
                                          <p:spTgt spid="573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nimBg="1"/>
      <p:bldP spid="57347" grpId="0" animBg="1"/>
      <p:bldP spid="57348" grpId="0" autoUpdateAnimBg="0"/>
      <p:bldP spid="57349" grpId="0" animBg="1" autoUpdateAnimBg="0"/>
      <p:bldP spid="57350" grpId="0" animBg="1"/>
      <p:bldP spid="57351" grpId="0" autoUpdateAnimBg="0"/>
      <p:bldP spid="57352" grpId="0" animBg="1"/>
      <p:bldP spid="57353" grpId="0" autoUpdateAnimBg="0"/>
      <p:bldP spid="57354" grpId="0" animBg="1"/>
      <p:bldP spid="57355" grpId="0" autoUpdateAnimBg="0"/>
      <p:bldP spid="57356" grpId="0" autoUpdateAnimBg="0"/>
      <p:bldP spid="57357" grpId="0" animBg="1"/>
      <p:bldP spid="57358" grpId="0" animBg="1"/>
      <p:bldP spid="57359" grpId="0" animBg="1" autoUpdateAnimBg="0"/>
      <p:bldP spid="57360" grpId="0" animBg="1"/>
      <p:bldP spid="57361" grpId="0" animBg="1"/>
      <p:bldP spid="57362" grpId="0" animBg="1"/>
      <p:bldP spid="57363" grpId="0" autoUpdateAnimBg="0"/>
      <p:bldP spid="57364" grpId="0" autoUpdateAnimBg="0"/>
      <p:bldP spid="57365" grpId="0" animBg="1"/>
      <p:bldP spid="57366" grpId="0" animBg="1"/>
      <p:bldP spid="57367" grpId="0" autoUpdateAnimBg="0"/>
      <p:bldP spid="57368" grpId="0" animBg="1"/>
      <p:bldP spid="57369" grpId="0" animBg="1"/>
      <p:bldP spid="57370" grpId="0" autoUpdateAnimBg="0"/>
      <p:bldP spid="57371" grpId="0" animBg="1"/>
      <p:bldP spid="57372" grpId="0" autoUpdateAnimBg="0"/>
      <p:bldP spid="57373" grpId="0" autoUpdateAnimBg="0"/>
      <p:bldP spid="57374" grpId="0" autoUpdateAnimBg="0"/>
      <p:bldP spid="57375" grpId="0" autoUpdateAnimBg="0"/>
      <p:bldP spid="57376" grpId="0" autoUpdateAnimBg="0"/>
      <p:bldP spid="57377" grpId="0" animBg="1" autoUpdateAnimBg="0"/>
      <p:bldP spid="57378" grpId="0" animBg="1" autoUpdateAnimBg="0"/>
      <p:bldP spid="57379" grpId="0" autoUpdateAnimBg="0"/>
      <p:bldP spid="57380" grpId="0" autoUpdateAnimBg="0"/>
      <p:bldP spid="57381" grpId="0" autoUpdateAnimBg="0"/>
      <p:bldP spid="57382" grpId="0" autoUpdateAnimBg="0"/>
      <p:bldP spid="57383" grpId="0" animBg="1" autoUpdateAnimBg="0"/>
      <p:bldP spid="57384" grpId="0" animBg="1" autoUpdateAnimBg="0"/>
      <p:bldP spid="57385" grpId="0" animBg="1"/>
      <p:bldP spid="57386" grpId="0" animBg="1"/>
      <p:bldP spid="57387" grpId="0" animBg="1"/>
      <p:bldP spid="57388" grpId="0" animBg="1"/>
      <p:bldP spid="57389" grpId="0" animBg="1"/>
      <p:bldP spid="57390" grpId="0" animBg="1"/>
      <p:bldP spid="57391" grpId="0" animBg="1"/>
      <p:bldP spid="57392" grpId="0" animBg="1"/>
      <p:bldP spid="57393" grpId="0" animBg="1"/>
      <p:bldP spid="57394" grpId="0" autoUpdateAnimBg="0"/>
      <p:bldP spid="5739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idx="4294967295"/>
          </p:nvPr>
        </p:nvSpPr>
        <p:spPr>
          <a:xfrm>
            <a:off x="503040" y="116632"/>
            <a:ext cx="8640960" cy="144016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4000"/>
              </a:lnSpc>
            </a:pPr>
            <a:r>
              <a:rPr lang="ru-RU" sz="4800" b="1" dirty="0" smtClean="0">
                <a:latin typeface="Times New Roman" pitchFamily="18" charset="0"/>
              </a:rPr>
              <a:t>Основные фитосанитарные последствия вступления РФ в ВТО</a:t>
            </a:r>
            <a:endParaRPr lang="en-GB" sz="4800" b="1" dirty="0" smtClean="0">
              <a:latin typeface="Times New Roman" pitchFamily="18" charset="0"/>
            </a:endParaRPr>
          </a:p>
        </p:txBody>
      </p:sp>
      <p:sp>
        <p:nvSpPr>
          <p:cNvPr id="4" name="Rectangle 2"/>
          <p:cNvSpPr txBox="1">
            <a:spLocks/>
          </p:cNvSpPr>
          <p:nvPr/>
        </p:nvSpPr>
        <p:spPr bwMode="auto">
          <a:xfrm>
            <a:off x="504866" y="1844824"/>
            <a:ext cx="8604448"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lang="fr-FR" sz="28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lang="fr-FR" sz="24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lang="fr-FR" sz="20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a:lstStyle>
          <a:p>
            <a:pPr>
              <a:lnSpc>
                <a:spcPts val="2500"/>
              </a:lnSpc>
              <a:spcBef>
                <a:spcPts val="600"/>
              </a:spcBef>
              <a:spcAft>
                <a:spcPts val="600"/>
              </a:spcAft>
            </a:pPr>
            <a:r>
              <a:rPr lang="ru-RU" b="1" dirty="0" smtClean="0">
                <a:latin typeface="Times New Roman" pitchFamily="18" charset="0"/>
              </a:rPr>
              <a:t>Российская Федерация должна будет наиболее полным образом следовать принципам МККЗР и Соглашения СФС, а также международным (МСФМ) и региональным (ЕОКЗР) фитосанитарным стандартам</a:t>
            </a:r>
          </a:p>
          <a:p>
            <a:pPr>
              <a:lnSpc>
                <a:spcPts val="2500"/>
              </a:lnSpc>
              <a:spcBef>
                <a:spcPts val="600"/>
              </a:spcBef>
              <a:spcAft>
                <a:spcPts val="600"/>
              </a:spcAft>
            </a:pPr>
            <a:r>
              <a:rPr lang="ru-RU" b="1" dirty="0" smtClean="0">
                <a:latin typeface="Times New Roman" pitchFamily="18" charset="0"/>
              </a:rPr>
              <a:t>Расширятся права требовать от стран – торговых партнёров выполнять фитосанитарные правила Российской Федерации </a:t>
            </a:r>
          </a:p>
          <a:p>
            <a:pPr marL="342900" lvl="1" indent="-342900">
              <a:lnSpc>
                <a:spcPts val="2500"/>
              </a:lnSpc>
              <a:spcBef>
                <a:spcPts val="600"/>
              </a:spcBef>
              <a:spcAft>
                <a:spcPts val="600"/>
              </a:spcAft>
              <a:buFont typeface="Arial" charset="0"/>
              <a:buChar char="•"/>
            </a:pPr>
            <a:r>
              <a:rPr lang="ru-RU" sz="2800" b="1" dirty="0" smtClean="0">
                <a:latin typeface="Times New Roman" pitchFamily="18" charset="0"/>
              </a:rPr>
              <a:t>Пример с требованиями Директивы Евросоюза 2000/29/ЕС</a:t>
            </a:r>
            <a:r>
              <a:rPr lang="en-US" sz="2800" b="1" dirty="0" smtClean="0">
                <a:latin typeface="Times New Roman" pitchFamily="18" charset="0"/>
              </a:rPr>
              <a:t> </a:t>
            </a:r>
            <a:r>
              <a:rPr lang="ru-RU" sz="2800" b="1" dirty="0" smtClean="0">
                <a:latin typeface="Times New Roman" pitchFamily="18" charset="0"/>
              </a:rPr>
              <a:t>в </a:t>
            </a:r>
            <a:r>
              <a:rPr lang="ru-RU" sz="2800" b="1" dirty="0">
                <a:latin typeface="Times New Roman" pitchFamily="18" charset="0"/>
              </a:rPr>
              <a:t>отношении «неевропейских» видов </a:t>
            </a:r>
            <a:r>
              <a:rPr lang="en-US" sz="2800" b="1" i="1" dirty="0" err="1">
                <a:latin typeface="Times New Roman" pitchFamily="18" charset="0"/>
              </a:rPr>
              <a:t>Scolytidae</a:t>
            </a:r>
            <a:r>
              <a:rPr lang="ru-RU" sz="2800" b="1" dirty="0">
                <a:latin typeface="Times New Roman" pitchFamily="18" charset="0"/>
              </a:rPr>
              <a:t> (короедов</a:t>
            </a:r>
            <a:r>
              <a:rPr lang="ru-RU" sz="2800" b="1" dirty="0" smtClean="0">
                <a:latin typeface="Times New Roman" pitchFamily="18" charset="0"/>
              </a:rPr>
              <a:t>)</a:t>
            </a:r>
            <a:r>
              <a:rPr lang="en-US" sz="2800" b="1" dirty="0" smtClean="0">
                <a:latin typeface="Times New Roman" pitchFamily="18" charset="0"/>
              </a:rPr>
              <a:t>, </a:t>
            </a:r>
            <a:r>
              <a:rPr lang="en-US" sz="2800" b="1" i="1" dirty="0" err="1">
                <a:latin typeface="Times New Roman" pitchFamily="18" charset="0"/>
              </a:rPr>
              <a:t>Pissodes</a:t>
            </a:r>
            <a:r>
              <a:rPr lang="en-US" sz="2800" b="1" i="1" dirty="0">
                <a:latin typeface="Times New Roman" pitchFamily="18" charset="0"/>
              </a:rPr>
              <a:t> </a:t>
            </a:r>
            <a:r>
              <a:rPr lang="ru-RU" sz="2800" b="1" dirty="0" smtClean="0">
                <a:latin typeface="Times New Roman" pitchFamily="18" charset="0"/>
              </a:rPr>
              <a:t>(смолёвок)</a:t>
            </a:r>
            <a:r>
              <a:rPr lang="en-US" sz="2800" b="1" dirty="0" smtClean="0">
                <a:latin typeface="Times New Roman" pitchFamily="18" charset="0"/>
              </a:rPr>
              <a:t> </a:t>
            </a:r>
            <a:r>
              <a:rPr lang="ru-RU" sz="2800" b="1" dirty="0" smtClean="0">
                <a:latin typeface="Times New Roman" pitchFamily="18" charset="0"/>
              </a:rPr>
              <a:t>и </a:t>
            </a:r>
            <a:r>
              <a:rPr lang="en-US" sz="2800" b="1" i="1" dirty="0">
                <a:latin typeface="Times New Roman" pitchFamily="18" charset="0"/>
              </a:rPr>
              <a:t>Monochamus </a:t>
            </a:r>
            <a:r>
              <a:rPr lang="ru-RU" sz="2800" b="1" dirty="0" smtClean="0">
                <a:latin typeface="Times New Roman" pitchFamily="18" charset="0"/>
              </a:rPr>
              <a:t>(усачей)</a:t>
            </a:r>
            <a:endParaRPr lang="en-GB" sz="2800" b="1" dirty="0">
              <a:latin typeface="Times New Roman" pitchFamily="18" charset="0"/>
            </a:endParaRPr>
          </a:p>
        </p:txBody>
      </p:sp>
    </p:spTree>
    <p:extLst>
      <p:ext uri="{BB962C8B-B14F-4D97-AF65-F5344CB8AC3E}">
        <p14:creationId xmlns:p14="http://schemas.microsoft.com/office/powerpoint/2010/main" val="1972325834"/>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idx="4294967295"/>
          </p:nvPr>
        </p:nvSpPr>
        <p:spPr>
          <a:xfrm>
            <a:off x="503040" y="116632"/>
            <a:ext cx="8640960" cy="93610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4000"/>
              </a:lnSpc>
            </a:pPr>
            <a:r>
              <a:rPr lang="ru-RU" sz="5400" b="1" dirty="0" smtClean="0">
                <a:latin typeface="Times New Roman" pitchFamily="18" charset="0"/>
              </a:rPr>
              <a:t>Рекомендации</a:t>
            </a:r>
            <a:endParaRPr lang="en-GB" sz="5400" b="1" dirty="0" smtClean="0">
              <a:latin typeface="Times New Roman" pitchFamily="18" charset="0"/>
            </a:endParaRPr>
          </a:p>
        </p:txBody>
      </p:sp>
      <p:sp>
        <p:nvSpPr>
          <p:cNvPr id="4" name="Rectangle 2"/>
          <p:cNvSpPr txBox="1">
            <a:spLocks/>
          </p:cNvSpPr>
          <p:nvPr/>
        </p:nvSpPr>
        <p:spPr bwMode="auto">
          <a:xfrm>
            <a:off x="611560" y="1268760"/>
            <a:ext cx="8496944"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lang="fr-FR" sz="28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lang="fr-FR" sz="24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lang="fr-FR" sz="20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a:lstStyle>
          <a:p>
            <a:pPr>
              <a:lnSpc>
                <a:spcPts val="3000"/>
              </a:lnSpc>
              <a:spcBef>
                <a:spcPts val="600"/>
              </a:spcBef>
              <a:spcAft>
                <a:spcPts val="600"/>
              </a:spcAft>
            </a:pPr>
            <a:r>
              <a:rPr lang="ru-RU" sz="3200" b="1" dirty="0">
                <a:latin typeface="Times New Roman" pitchFamily="18" charset="0"/>
                <a:cs typeface="Times New Roman" pitchFamily="18" charset="0"/>
              </a:rPr>
              <a:t>гармонизировать фитосанитарное законодательство Российской Федерации с МККЗР и международными (МСФМ) и региональными (разработанными ЕОКЗР) фитосанитарными стандартами</a:t>
            </a:r>
            <a:r>
              <a:rPr lang="ru-RU" sz="3200" b="1" dirty="0" smtClean="0">
                <a:latin typeface="Times New Roman" pitchFamily="18" charset="0"/>
                <a:cs typeface="Times New Roman" pitchFamily="18" charset="0"/>
              </a:rPr>
              <a:t>,</a:t>
            </a:r>
          </a:p>
          <a:p>
            <a:pPr>
              <a:lnSpc>
                <a:spcPts val="3000"/>
              </a:lnSpc>
              <a:spcBef>
                <a:spcPts val="600"/>
              </a:spcBef>
              <a:spcAft>
                <a:spcPts val="600"/>
              </a:spcAft>
            </a:pPr>
            <a:r>
              <a:rPr lang="ru-RU" sz="3200" b="1" dirty="0">
                <a:latin typeface="Times New Roman" pitchFamily="18" charset="0"/>
                <a:cs typeface="Times New Roman" pitchFamily="18" charset="0"/>
              </a:rPr>
              <a:t>наладить эффективную систему проведения АФР в соответствии с международными и региональными (разработанными ЕОКЗР) </a:t>
            </a:r>
            <a:r>
              <a:rPr lang="ru-RU" sz="3200" b="1" dirty="0" smtClean="0">
                <a:latin typeface="Times New Roman" pitchFamily="18" charset="0"/>
                <a:cs typeface="Times New Roman" pitchFamily="18" charset="0"/>
              </a:rPr>
              <a:t>стандартами </a:t>
            </a:r>
            <a:r>
              <a:rPr lang="ru-RU" sz="3200" b="1" dirty="0">
                <a:latin typeface="Times New Roman" pitchFamily="18" charset="0"/>
                <a:cs typeface="Times New Roman" pitchFamily="18" charset="0"/>
              </a:rPr>
              <a:t>в качестве технического обоснования применяемых </a:t>
            </a:r>
            <a:r>
              <a:rPr lang="ru-RU" sz="3200" b="1" dirty="0" smtClean="0">
                <a:latin typeface="Times New Roman" pitchFamily="18" charset="0"/>
                <a:cs typeface="Times New Roman" pitchFamily="18" charset="0"/>
              </a:rPr>
              <a:t>мер</a:t>
            </a:r>
          </a:p>
        </p:txBody>
      </p:sp>
    </p:spTree>
    <p:extLst>
      <p:ext uri="{BB962C8B-B14F-4D97-AF65-F5344CB8AC3E}">
        <p14:creationId xmlns:p14="http://schemas.microsoft.com/office/powerpoint/2010/main" val="2677050138"/>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title" idx="4294967295"/>
          </p:nvPr>
        </p:nvSpPr>
        <p:spPr>
          <a:xfrm>
            <a:off x="503040" y="44624"/>
            <a:ext cx="8640960" cy="136815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ts val="4000"/>
              </a:lnSpc>
            </a:pPr>
            <a:r>
              <a:rPr lang="ru-RU" sz="5400" b="1" dirty="0" smtClean="0">
                <a:latin typeface="Times New Roman" pitchFamily="18" charset="0"/>
              </a:rPr>
              <a:t>Рекомендации</a:t>
            </a:r>
            <a:br>
              <a:rPr lang="ru-RU" sz="5400" b="1" dirty="0" smtClean="0">
                <a:latin typeface="Times New Roman" pitchFamily="18" charset="0"/>
              </a:rPr>
            </a:br>
            <a:r>
              <a:rPr lang="ru-RU" sz="5400" b="1" dirty="0" smtClean="0">
                <a:latin typeface="Times New Roman" pitchFamily="18" charset="0"/>
              </a:rPr>
              <a:t>(продолжение)</a:t>
            </a:r>
            <a:endParaRPr lang="en-GB" sz="5400" b="1" dirty="0" smtClean="0">
              <a:latin typeface="Times New Roman" pitchFamily="18" charset="0"/>
            </a:endParaRPr>
          </a:p>
        </p:txBody>
      </p:sp>
      <p:sp>
        <p:nvSpPr>
          <p:cNvPr id="4" name="Rectangle 2"/>
          <p:cNvSpPr txBox="1">
            <a:spLocks/>
          </p:cNvSpPr>
          <p:nvPr/>
        </p:nvSpPr>
        <p:spPr bwMode="auto">
          <a:xfrm>
            <a:off x="539552" y="1340768"/>
            <a:ext cx="8604448"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lang="fr-FR" sz="28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lang="fr-FR" sz="24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lang="fr-FR" sz="20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lang="fr-FR"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fr-FR" sz="2000" kern="1200">
                <a:solidFill>
                  <a:schemeClr val="tx1"/>
                </a:solidFill>
                <a:latin typeface="+mn-lt"/>
                <a:ea typeface="+mn-ea"/>
                <a:cs typeface="+mn-cs"/>
              </a:defRPr>
            </a:lvl9pPr>
          </a:lstStyle>
          <a:p>
            <a:pPr>
              <a:lnSpc>
                <a:spcPts val="2700"/>
              </a:lnSpc>
              <a:spcBef>
                <a:spcPts val="600"/>
              </a:spcBef>
              <a:spcAft>
                <a:spcPts val="600"/>
              </a:spcAft>
            </a:pPr>
            <a:r>
              <a:rPr lang="ru-RU" sz="3200" b="1" dirty="0" smtClean="0">
                <a:latin typeface="Times New Roman" pitchFamily="18" charset="0"/>
                <a:cs typeface="Times New Roman" pitchFamily="18" charset="0"/>
              </a:rPr>
              <a:t>усилить </a:t>
            </a:r>
            <a:r>
              <a:rPr lang="ru-RU" sz="3200" b="1" dirty="0">
                <a:latin typeface="Times New Roman" pitchFamily="18" charset="0"/>
                <a:cs typeface="Times New Roman" pitchFamily="18" charset="0"/>
              </a:rPr>
              <a:t>участие российских экспертов в деятельности МККЗР и ЕОКЗР, особенности в области разработки новых международных и региональных фитосанитарных </a:t>
            </a:r>
            <a:r>
              <a:rPr lang="ru-RU" sz="3200" b="1" dirty="0" smtClean="0">
                <a:latin typeface="Times New Roman" pitchFamily="18" charset="0"/>
                <a:cs typeface="Times New Roman" pitchFamily="18" charset="0"/>
              </a:rPr>
              <a:t>стандартов</a:t>
            </a:r>
          </a:p>
          <a:p>
            <a:pPr>
              <a:lnSpc>
                <a:spcPts val="2700"/>
              </a:lnSpc>
              <a:spcBef>
                <a:spcPts val="600"/>
              </a:spcBef>
              <a:spcAft>
                <a:spcPts val="600"/>
              </a:spcAft>
            </a:pPr>
            <a:r>
              <a:rPr lang="ru-RU" sz="3200" b="1" dirty="0">
                <a:latin typeface="Times New Roman" pitchFamily="18" charset="0"/>
                <a:cs typeface="Times New Roman" pitchFamily="18" charset="0"/>
              </a:rPr>
              <a:t>провести кампанию по </a:t>
            </a:r>
            <a:r>
              <a:rPr lang="ru-RU" sz="3200" b="1" dirty="0" smtClean="0">
                <a:latin typeface="Times New Roman" pitchFamily="18" charset="0"/>
                <a:cs typeface="Times New Roman" pitchFamily="18" charset="0"/>
              </a:rPr>
              <a:t>оповещению общественности </a:t>
            </a:r>
            <a:r>
              <a:rPr lang="ru-RU" sz="3200" b="1" dirty="0">
                <a:latin typeface="Times New Roman" pitchFamily="18" charset="0"/>
                <a:cs typeface="Times New Roman" pitchFamily="18" charset="0"/>
              </a:rPr>
              <a:t>(в особенности всех, кто вовлечён в производство, перевозку, хранение, экспорт и импорт растений и растительных продуктов) о функциях и деятельности НОКЗР Российской Федерации по обеспечению </a:t>
            </a:r>
            <a:r>
              <a:rPr lang="ru-RU" sz="3200" b="1" dirty="0" err="1" smtClean="0">
                <a:latin typeface="Times New Roman" pitchFamily="18" charset="0"/>
                <a:cs typeface="Times New Roman" pitchFamily="18" charset="0"/>
              </a:rPr>
              <a:t>фитосанитар</a:t>
            </a:r>
            <a:r>
              <a:rPr lang="ru-RU" sz="3200" b="1" dirty="0" smtClean="0">
                <a:latin typeface="Times New Roman" pitchFamily="18" charset="0"/>
                <a:cs typeface="Times New Roman" pitchFamily="18" charset="0"/>
              </a:rPr>
              <a:t>-ной </a:t>
            </a:r>
            <a:r>
              <a:rPr lang="ru-RU" sz="3200" b="1" dirty="0">
                <a:latin typeface="Times New Roman" pitchFamily="18" charset="0"/>
                <a:cs typeface="Times New Roman" pitchFamily="18" charset="0"/>
              </a:rPr>
              <a:t>безопасности импорта и экспорта растений и растительных </a:t>
            </a:r>
            <a:r>
              <a:rPr lang="ru-RU" sz="3200" b="1" dirty="0" smtClean="0">
                <a:latin typeface="Times New Roman" pitchFamily="18" charset="0"/>
                <a:cs typeface="Times New Roman" pitchFamily="18" charset="0"/>
              </a:rPr>
              <a:t>продуктов</a:t>
            </a:r>
            <a:endParaRPr lang="en-GB" sz="32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61205113"/>
      </p:ext>
    </p:ext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016" y="0"/>
            <a:ext cx="9144000" cy="6858000"/>
          </a:xfrm>
          <a:noFill/>
          <a:extLs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 name="Titre 1"/>
          <p:cNvSpPr>
            <a:spLocks noGrp="1"/>
          </p:cNvSpPr>
          <p:nvPr>
            <p:ph type="title" idx="4294967295"/>
          </p:nvPr>
        </p:nvSpPr>
        <p:spPr>
          <a:xfrm>
            <a:off x="0" y="404813"/>
            <a:ext cx="9144000" cy="1800225"/>
          </a:xfrm>
          <a:solidFill>
            <a:schemeClr val="bg1">
              <a:lumMod val="75000"/>
              <a:alpha val="56000"/>
            </a:schemeClr>
          </a:solidFill>
        </p:spPr>
        <p:txBody>
          <a:bodyPr lIns="252000" tIns="252000" rIns="252000" bIns="252000">
            <a:noAutofit/>
          </a:bodyPr>
          <a:lstStyle/>
          <a:p>
            <a:pPr algn="ctr" eaLnBrk="1" hangingPunct="1">
              <a:defRPr/>
            </a:pPr>
            <a:r>
              <a:rPr lang="ru-RU" sz="5400" b="1" dirty="0" smtClean="0">
                <a:solidFill>
                  <a:srgbClr val="CC0066"/>
                </a:solidFill>
                <a:effectLst>
                  <a:outerShdw blurRad="38100" dist="38100" dir="2700000" algn="tl">
                    <a:srgbClr val="000000"/>
                  </a:outerShdw>
                </a:effectLst>
                <a:latin typeface="Calibri" pitchFamily="34" charset="0"/>
              </a:rPr>
              <a:t>Спасибо за внимание</a:t>
            </a:r>
            <a:endParaRPr sz="5400" b="1" dirty="0" smtClean="0">
              <a:solidFill>
                <a:srgbClr val="CC0066"/>
              </a:solidFill>
              <a:effectLst>
                <a:outerShdw blurRad="38100" dist="38100" dir="2700000" algn="tl">
                  <a:srgbClr val="000000"/>
                </a:outerShdw>
              </a:effectLst>
              <a:latin typeface="Calibri" pitchFamily="34" charset="0"/>
            </a:endParaRPr>
          </a:p>
        </p:txBody>
      </p:sp>
      <p:sp>
        <p:nvSpPr>
          <p:cNvPr id="11" name="Rectangle 10"/>
          <p:cNvSpPr/>
          <p:nvPr/>
        </p:nvSpPr>
        <p:spPr>
          <a:xfrm>
            <a:off x="-1016" y="5715253"/>
            <a:ext cx="2772816" cy="954107"/>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fr-FR" sz="2800" b="1" cap="all" dirty="0" smtClean="0">
                <a:ln w="0"/>
                <a:solidFill>
                  <a:srgbClr val="8CAD23"/>
                </a:solidFill>
                <a:effectLst>
                  <a:reflection blurRad="12700" stA="50000" endPos="50000" dist="5000" dir="5400000" sy="-100000" rotWithShape="0"/>
                </a:effectLst>
                <a:cs typeface="+mn-cs"/>
              </a:rPr>
              <a:t>60</a:t>
            </a:r>
            <a:r>
              <a:rPr lang="ru-RU" sz="2800" b="1" cap="all" dirty="0" smtClean="0">
                <a:ln w="0"/>
                <a:solidFill>
                  <a:srgbClr val="8CAD23"/>
                </a:solidFill>
                <a:effectLst>
                  <a:reflection blurRad="12700" stA="50000" endPos="50000" dist="5000" dir="5400000" sy="-100000" rotWithShape="0"/>
                </a:effectLst>
                <a:cs typeface="+mn-cs"/>
              </a:rPr>
              <a:t>-летний</a:t>
            </a:r>
            <a:r>
              <a:rPr lang="fr-FR" sz="2800" b="1" cap="all" dirty="0" smtClean="0">
                <a:ln w="0"/>
                <a:solidFill>
                  <a:srgbClr val="8CAD23"/>
                </a:solidFill>
                <a:effectLst>
                  <a:reflection blurRad="12700" stA="50000" endPos="50000" dist="5000" dir="5400000" sy="-100000" rotWithShape="0"/>
                </a:effectLst>
                <a:cs typeface="+mn-cs"/>
              </a:rPr>
              <a:t> </a:t>
            </a:r>
            <a:r>
              <a:rPr lang="ru-RU" sz="2800" b="1" cap="all" dirty="0" smtClean="0">
                <a:ln w="0"/>
                <a:solidFill>
                  <a:srgbClr val="8CAD23"/>
                </a:solidFill>
                <a:effectLst>
                  <a:reflection blurRad="12700" stA="50000" endPos="50000" dist="5000" dir="5400000" sy="-100000" rotWithShape="0"/>
                </a:effectLst>
                <a:cs typeface="+mn-cs"/>
              </a:rPr>
              <a:t>юбилей ЕОКЗР</a:t>
            </a:r>
            <a:endParaRPr lang="fr-FR" sz="2800" b="1" cap="all" dirty="0">
              <a:ln w="0"/>
              <a:solidFill>
                <a:srgbClr val="8CAD23"/>
              </a:solidFill>
              <a:effectLst>
                <a:reflection blurRad="12700" stA="50000" endPos="50000" dist="5000" dir="5400000" sy="-100000" rotWithShape="0"/>
              </a:effectLst>
              <a:cs typeface="+mn-cs"/>
            </a:endParaRPr>
          </a:p>
        </p:txBody>
      </p:sp>
    </p:spTree>
  </p:cSld>
  <p:clrMapOvr>
    <a:masterClrMapping/>
  </p:clrMapOvr>
  <p:transition spd="slow">
    <p:wipe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4.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5.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heme/theme1.xml><?xml version="1.0" encoding="utf-8"?>
<a:theme xmlns:a="http://schemas.openxmlformats.org/drawingml/2006/main" name="5_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_Formation">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Template>
  <TotalTime>0</TotalTime>
  <Words>3901</Words>
  <Application>Microsoft Office PowerPoint</Application>
  <PresentationFormat>Affichage à l'écran (4:3)</PresentationFormat>
  <Paragraphs>241</Paragraphs>
  <Slides>16</Slides>
  <Notes>14</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5_Formation</vt:lpstr>
      <vt:lpstr>ФИТОСАНИТАРНЫЕ ПОСЛЕДСТВИЯ ВСТУПЛЕНИЯ РОССИИ В ВТО</vt:lpstr>
      <vt:lpstr>Международная конвенция по карантину и защите растений (МККЗР)</vt:lpstr>
      <vt:lpstr>Региональные организации по карантину и защите растений</vt:lpstr>
      <vt:lpstr>Европейская и Средиземно-морская организация по каран-тину и защите растений (ЕОКЗР)</vt:lpstr>
      <vt:lpstr>Пересмотр МККЗР в 1997 г.</vt:lpstr>
      <vt:lpstr>Ключевые принципы МККЗР</vt:lpstr>
      <vt:lpstr>Основной смысл принципов МККЗР</vt:lpstr>
      <vt:lpstr>Операционные принципы МККЗР</vt:lpstr>
      <vt:lpstr>Операционные принципы МККЗР (продолжение)</vt:lpstr>
      <vt:lpstr> Категории вредных для растений организмов </vt:lpstr>
      <vt:lpstr>Национальная организация по карантину и защите растений (НОКЗР)</vt:lpstr>
      <vt:lpstr>РОЛЬ НОКЗР В НАЦИОНАЛЬНОЙ ФИТОСАНИТАРНОЙ СИСТЕМЕ И БЕЗОПАСНОЙ ТОРГОВЛЕ</vt:lpstr>
      <vt:lpstr>Основные фитосанитарные последствия вступления РФ в ВТО</vt:lpstr>
      <vt:lpstr>Рекомендации</vt:lpstr>
      <vt:lpstr>Рекомендации (продолжение)</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AND MEDITERRANEAN PLANT PROTECTION ORGANISATION</dc:title>
  <dc:creator/>
  <cp:lastModifiedBy/>
  <cp:revision>80</cp:revision>
  <dcterms:created xsi:type="dcterms:W3CDTF">2011-02-19T06:21:38Z</dcterms:created>
  <dcterms:modified xsi:type="dcterms:W3CDTF">2012-06-20T10:15:51Z</dcterms:modified>
</cp:coreProperties>
</file>